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9.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10.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64" r:id="rId3"/>
    <p:sldId id="257" r:id="rId4"/>
    <p:sldId id="265" r:id="rId5"/>
    <p:sldId id="266" r:id="rId6"/>
    <p:sldId id="259" r:id="rId7"/>
    <p:sldId id="267" r:id="rId8"/>
    <p:sldId id="261" r:id="rId9"/>
    <p:sldId id="268" r:id="rId10"/>
    <p:sldId id="263" r:id="rId11"/>
    <p:sldId id="269" r:id="rId12"/>
    <p:sldId id="262" r:id="rId13"/>
    <p:sldId id="270"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5263" autoAdjust="0"/>
  </p:normalViewPr>
  <p:slideViewPr>
    <p:cSldViewPr snapToGrid="0">
      <p:cViewPr>
        <p:scale>
          <a:sx n="89" d="100"/>
          <a:sy n="89" d="100"/>
        </p:scale>
        <p:origin x="1147"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a:t>PUBG Usage Chart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lotArea>
      <c:layout/>
      <c:barChart>
        <c:barDir val="col"/>
        <c:grouping val="clustered"/>
        <c:varyColors val="0"/>
        <c:ser>
          <c:idx val="0"/>
          <c:order val="0"/>
          <c:tx>
            <c:v>Average Players</c:v>
          </c:tx>
          <c:spPr>
            <a:solidFill>
              <a:schemeClr val="bg1">
                <a:lumMod val="95000"/>
                <a:alpha val="36000"/>
              </a:schemeClr>
            </a:solidFill>
            <a:ln>
              <a:solidFill>
                <a:schemeClr val="accent1">
                  <a:alpha val="4000"/>
                </a:schemeClr>
              </a:solidFill>
            </a:ln>
            <a:effectLst/>
          </c:spPr>
          <c:invertIfNegative val="0"/>
          <c:dLbls>
            <c:delete val="1"/>
          </c:dLbls>
          <c:cat>
            <c:strRef>
              <c:f>Sheet1!$A$2:$A$21</c:f>
              <c:strCache>
                <c:ptCount val="20"/>
                <c:pt idx="0">
                  <c:v>Apr-17</c:v>
                </c:pt>
                <c:pt idx="1">
                  <c:v>May-17</c:v>
                </c:pt>
                <c:pt idx="2">
                  <c:v>Jun-17</c:v>
                </c:pt>
                <c:pt idx="3">
                  <c:v>Jul-17</c:v>
                </c:pt>
                <c:pt idx="4">
                  <c:v>Aug-17</c:v>
                </c:pt>
                <c:pt idx="5">
                  <c:v>Sep-17</c:v>
                </c:pt>
                <c:pt idx="6">
                  <c:v>Oct-17</c:v>
                </c:pt>
                <c:pt idx="7">
                  <c:v>Nov-17</c:v>
                </c:pt>
                <c:pt idx="8">
                  <c:v>Dec-17</c:v>
                </c:pt>
                <c:pt idx="9">
                  <c:v>Jan-18</c:v>
                </c:pt>
                <c:pt idx="10">
                  <c:v>Feb-18</c:v>
                </c:pt>
                <c:pt idx="11">
                  <c:v>Mar-18</c:v>
                </c:pt>
                <c:pt idx="12">
                  <c:v>Apr-18</c:v>
                </c:pt>
                <c:pt idx="13">
                  <c:v>May-18</c:v>
                </c:pt>
                <c:pt idx="14">
                  <c:v>Jun-18</c:v>
                </c:pt>
                <c:pt idx="15">
                  <c:v>Jul-18</c:v>
                </c:pt>
                <c:pt idx="16">
                  <c:v>Aug-18</c:v>
                </c:pt>
                <c:pt idx="17">
                  <c:v>Sep-18</c:v>
                </c:pt>
                <c:pt idx="18">
                  <c:v>Oct-18</c:v>
                </c:pt>
                <c:pt idx="19">
                  <c:v>Last 30 Days</c:v>
                </c:pt>
              </c:strCache>
            </c:strRef>
          </c:cat>
          <c:val>
            <c:numRef>
              <c:f>Sheet1!$B$2:$B$21</c:f>
              <c:numCache>
                <c:formatCode>#,##0.00</c:formatCode>
                <c:ptCount val="20"/>
                <c:pt idx="0">
                  <c:v>69795</c:v>
                </c:pt>
                <c:pt idx="1">
                  <c:v>107441.60000000001</c:v>
                </c:pt>
                <c:pt idx="2">
                  <c:v>139902.20000000001</c:v>
                </c:pt>
                <c:pt idx="3">
                  <c:v>229701.7</c:v>
                </c:pt>
                <c:pt idx="4">
                  <c:v>389527.4</c:v>
                </c:pt>
                <c:pt idx="5">
                  <c:v>660192.69999999995</c:v>
                </c:pt>
                <c:pt idx="6">
                  <c:v>1086638.8999999999</c:v>
                </c:pt>
                <c:pt idx="7">
                  <c:v>1334170.1000000001</c:v>
                </c:pt>
                <c:pt idx="8">
                  <c:v>1436158.5</c:v>
                </c:pt>
                <c:pt idx="9">
                  <c:v>1584886.8</c:v>
                </c:pt>
                <c:pt idx="10">
                  <c:v>1391015.3</c:v>
                </c:pt>
                <c:pt idx="11">
                  <c:v>1295408.6000000001</c:v>
                </c:pt>
                <c:pt idx="12">
                  <c:v>1107181.8</c:v>
                </c:pt>
                <c:pt idx="13">
                  <c:v>876180.6</c:v>
                </c:pt>
                <c:pt idx="14">
                  <c:v>800668.2</c:v>
                </c:pt>
                <c:pt idx="15">
                  <c:v>688620.4</c:v>
                </c:pt>
                <c:pt idx="16">
                  <c:v>619320.5</c:v>
                </c:pt>
                <c:pt idx="17">
                  <c:v>542607.1</c:v>
                </c:pt>
                <c:pt idx="18">
                  <c:v>469141.7</c:v>
                </c:pt>
                <c:pt idx="19">
                  <c:v>417453.4</c:v>
                </c:pt>
              </c:numCache>
            </c:numRef>
          </c:val>
          <c:extLst>
            <c:ext xmlns:c16="http://schemas.microsoft.com/office/drawing/2014/chart" uri="{C3380CC4-5D6E-409C-BE32-E72D297353CC}">
              <c16:uniqueId val="{00000000-123C-4BC5-932C-965CF0828FB2}"/>
            </c:ext>
          </c:extLst>
        </c:ser>
        <c:dLbls>
          <c:showLegendKey val="0"/>
          <c:showVal val="1"/>
          <c:showCatName val="0"/>
          <c:showSerName val="0"/>
          <c:showPercent val="0"/>
          <c:showBubbleSize val="0"/>
        </c:dLbls>
        <c:gapWidth val="219"/>
        <c:overlap val="-27"/>
        <c:axId val="651892632"/>
        <c:axId val="651890992"/>
      </c:barChart>
      <c:lineChart>
        <c:grouping val="standard"/>
        <c:varyColors val="0"/>
        <c:ser>
          <c:idx val="1"/>
          <c:order val="1"/>
          <c:tx>
            <c:v>% Gain/Loss</c:v>
          </c:tx>
          <c:spPr>
            <a:ln w="28575" cap="rnd">
              <a:solidFill>
                <a:schemeClr val="accent1"/>
              </a:solidFill>
              <a:round/>
            </a:ln>
            <a:effectLst/>
          </c:spPr>
          <c:marker>
            <c:symbol val="circle"/>
            <c:size val="5"/>
            <c:spPr>
              <a:solidFill>
                <a:schemeClr val="accent1"/>
              </a:solidFill>
              <a:ln w="9525">
                <a:noFill/>
              </a:ln>
              <a:effectLst/>
            </c:spPr>
          </c:marker>
          <c:dPt>
            <c:idx val="9"/>
            <c:marker>
              <c:symbol val="circle"/>
              <c:size val="5"/>
              <c:spPr>
                <a:solidFill>
                  <a:srgbClr val="FF0000"/>
                </a:solidFill>
                <a:ln w="9525">
                  <a:noFill/>
                </a:ln>
                <a:effectLst/>
              </c:spPr>
            </c:marker>
            <c:bubble3D val="0"/>
            <c:extLst>
              <c:ext xmlns:c16="http://schemas.microsoft.com/office/drawing/2014/chart" uri="{C3380CC4-5D6E-409C-BE32-E72D297353CC}">
                <c16:uniqueId val="{0000000B-123C-4BC5-932C-965CF0828FB2}"/>
              </c:ext>
            </c:extLst>
          </c:dPt>
          <c:dPt>
            <c:idx val="10"/>
            <c:marker>
              <c:symbol val="circle"/>
              <c:size val="5"/>
              <c:spPr>
                <a:solidFill>
                  <a:srgbClr val="FF0000"/>
                </a:solidFill>
                <a:ln w="9525">
                  <a:noFill/>
                </a:ln>
                <a:effectLst/>
              </c:spPr>
            </c:marker>
            <c:bubble3D val="0"/>
            <c:spPr>
              <a:ln w="28575" cap="rnd">
                <a:solidFill>
                  <a:srgbClr val="FF0000"/>
                </a:solidFill>
                <a:round/>
              </a:ln>
              <a:effectLst/>
            </c:spPr>
            <c:extLst>
              <c:ext xmlns:c16="http://schemas.microsoft.com/office/drawing/2014/chart" uri="{C3380CC4-5D6E-409C-BE32-E72D297353CC}">
                <c16:uniqueId val="{00000002-123C-4BC5-932C-965CF0828FB2}"/>
              </c:ext>
            </c:extLst>
          </c:dPt>
          <c:dPt>
            <c:idx val="12"/>
            <c:marker>
              <c:symbol val="circle"/>
              <c:size val="5"/>
              <c:spPr>
                <a:solidFill>
                  <a:srgbClr val="FF0000"/>
                </a:solidFill>
                <a:ln w="9525">
                  <a:noFill/>
                </a:ln>
                <a:effectLst/>
              </c:spPr>
            </c:marker>
            <c:bubble3D val="0"/>
            <c:spPr>
              <a:ln w="28575" cap="rnd">
                <a:solidFill>
                  <a:srgbClr val="FF0000"/>
                </a:solidFill>
                <a:round/>
              </a:ln>
              <a:effectLst/>
            </c:spPr>
            <c:extLst>
              <c:ext xmlns:c16="http://schemas.microsoft.com/office/drawing/2014/chart" uri="{C3380CC4-5D6E-409C-BE32-E72D297353CC}">
                <c16:uniqueId val="{00000004-123C-4BC5-932C-965CF0828FB2}"/>
              </c:ext>
            </c:extLst>
          </c:dPt>
          <c:dPt>
            <c:idx val="13"/>
            <c:marker>
              <c:symbol val="circle"/>
              <c:size val="5"/>
              <c:spPr>
                <a:solidFill>
                  <a:srgbClr val="FF0000"/>
                </a:solidFill>
                <a:ln w="9525">
                  <a:noFill/>
                </a:ln>
                <a:effectLst/>
              </c:spPr>
            </c:marker>
            <c:bubble3D val="0"/>
            <c:spPr>
              <a:ln w="28575" cap="rnd">
                <a:solidFill>
                  <a:srgbClr val="FF0000"/>
                </a:solidFill>
                <a:round/>
              </a:ln>
              <a:effectLst/>
            </c:spPr>
            <c:extLst>
              <c:ext xmlns:c16="http://schemas.microsoft.com/office/drawing/2014/chart" uri="{C3380CC4-5D6E-409C-BE32-E72D297353CC}">
                <c16:uniqueId val="{00000006-123C-4BC5-932C-965CF0828FB2}"/>
              </c:ext>
            </c:extLst>
          </c:dPt>
          <c:dPt>
            <c:idx val="15"/>
            <c:marker>
              <c:symbol val="circle"/>
              <c:size val="5"/>
              <c:spPr>
                <a:solidFill>
                  <a:srgbClr val="FF0000"/>
                </a:solidFill>
                <a:ln w="9525">
                  <a:noFill/>
                </a:ln>
                <a:effectLst/>
              </c:spPr>
            </c:marker>
            <c:bubble3D val="0"/>
            <c:spPr>
              <a:ln w="28575" cap="rnd">
                <a:solidFill>
                  <a:srgbClr val="FF0000"/>
                </a:solidFill>
                <a:round/>
              </a:ln>
              <a:effectLst/>
            </c:spPr>
            <c:extLst>
              <c:ext xmlns:c16="http://schemas.microsoft.com/office/drawing/2014/chart" uri="{C3380CC4-5D6E-409C-BE32-E72D297353CC}">
                <c16:uniqueId val="{00000008-123C-4BC5-932C-965CF0828FB2}"/>
              </c:ext>
            </c:extLst>
          </c:dPt>
          <c:dLbls>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Apr-17</c:v>
                </c:pt>
                <c:pt idx="1">
                  <c:v>May-17</c:v>
                </c:pt>
                <c:pt idx="2">
                  <c:v>Jun-17</c:v>
                </c:pt>
                <c:pt idx="3">
                  <c:v>Jul-17</c:v>
                </c:pt>
                <c:pt idx="4">
                  <c:v>Aug-17</c:v>
                </c:pt>
                <c:pt idx="5">
                  <c:v>Sep-17</c:v>
                </c:pt>
                <c:pt idx="6">
                  <c:v>Oct-17</c:v>
                </c:pt>
                <c:pt idx="7">
                  <c:v>Nov-17</c:v>
                </c:pt>
                <c:pt idx="8">
                  <c:v>Dec-17</c:v>
                </c:pt>
                <c:pt idx="9">
                  <c:v>Jan-18</c:v>
                </c:pt>
                <c:pt idx="10">
                  <c:v>Feb-18</c:v>
                </c:pt>
                <c:pt idx="11">
                  <c:v>Mar-18</c:v>
                </c:pt>
                <c:pt idx="12">
                  <c:v>Apr-18</c:v>
                </c:pt>
                <c:pt idx="13">
                  <c:v>May-18</c:v>
                </c:pt>
                <c:pt idx="14">
                  <c:v>Jun-18</c:v>
                </c:pt>
                <c:pt idx="15">
                  <c:v>Jul-18</c:v>
                </c:pt>
                <c:pt idx="16">
                  <c:v>Aug-18</c:v>
                </c:pt>
                <c:pt idx="17">
                  <c:v>Sep-18</c:v>
                </c:pt>
                <c:pt idx="18">
                  <c:v>Oct-18</c:v>
                </c:pt>
                <c:pt idx="19">
                  <c:v>Last 30 Days</c:v>
                </c:pt>
              </c:strCache>
            </c:strRef>
          </c:cat>
          <c:val>
            <c:numRef>
              <c:f>Sheet1!$C$2:$C$21</c:f>
              <c:numCache>
                <c:formatCode>0.00%</c:formatCode>
                <c:ptCount val="20"/>
                <c:pt idx="0">
                  <c:v>2.9767000000000001</c:v>
                </c:pt>
                <c:pt idx="1">
                  <c:v>0.53939999999999999</c:v>
                </c:pt>
                <c:pt idx="2">
                  <c:v>0.30209999999999998</c:v>
                </c:pt>
                <c:pt idx="3">
                  <c:v>0.64190000000000003</c:v>
                </c:pt>
                <c:pt idx="4">
                  <c:v>0.69579999999999997</c:v>
                </c:pt>
                <c:pt idx="5">
                  <c:v>0.69489999999999996</c:v>
                </c:pt>
                <c:pt idx="6">
                  <c:v>0.64590000000000003</c:v>
                </c:pt>
                <c:pt idx="7">
                  <c:v>0.2278</c:v>
                </c:pt>
                <c:pt idx="8">
                  <c:v>7.6399999999999996E-2</c:v>
                </c:pt>
                <c:pt idx="9">
                  <c:v>0.1036</c:v>
                </c:pt>
                <c:pt idx="10">
                  <c:v>-0.12230000000000001</c:v>
                </c:pt>
                <c:pt idx="11">
                  <c:v>-6.8699999999999997E-2</c:v>
                </c:pt>
                <c:pt idx="12">
                  <c:v>-0.14530000000000001</c:v>
                </c:pt>
                <c:pt idx="13">
                  <c:v>-0.20860000000000001</c:v>
                </c:pt>
                <c:pt idx="14">
                  <c:v>-8.6199999999999999E-2</c:v>
                </c:pt>
                <c:pt idx="15">
                  <c:v>-0.1399</c:v>
                </c:pt>
                <c:pt idx="16">
                  <c:v>-0.10059999999999999</c:v>
                </c:pt>
                <c:pt idx="17">
                  <c:v>-0.1239</c:v>
                </c:pt>
                <c:pt idx="18">
                  <c:v>-0.13539999999999999</c:v>
                </c:pt>
                <c:pt idx="19">
                  <c:v>-0.11020000000000001</c:v>
                </c:pt>
              </c:numCache>
            </c:numRef>
          </c:val>
          <c:smooth val="0"/>
          <c:extLst>
            <c:ext xmlns:c16="http://schemas.microsoft.com/office/drawing/2014/chart" uri="{C3380CC4-5D6E-409C-BE32-E72D297353CC}">
              <c16:uniqueId val="{00000009-123C-4BC5-932C-965CF0828FB2}"/>
            </c:ext>
          </c:extLst>
        </c:ser>
        <c:dLbls>
          <c:showLegendKey val="0"/>
          <c:showVal val="1"/>
          <c:showCatName val="0"/>
          <c:showSerName val="0"/>
          <c:showPercent val="0"/>
          <c:showBubbleSize val="0"/>
        </c:dLbls>
        <c:marker val="1"/>
        <c:smooth val="0"/>
        <c:axId val="503008768"/>
        <c:axId val="503009752"/>
      </c:lineChart>
      <c:catAx>
        <c:axId val="6518926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51890992"/>
        <c:crosses val="autoZero"/>
        <c:auto val="1"/>
        <c:lblAlgn val="ctr"/>
        <c:lblOffset val="100"/>
        <c:noMultiLvlLbl val="0"/>
      </c:catAx>
      <c:valAx>
        <c:axId val="651890992"/>
        <c:scaling>
          <c:orientation val="minMax"/>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651892632"/>
        <c:crosses val="autoZero"/>
        <c:crossBetween val="between"/>
      </c:valAx>
      <c:valAx>
        <c:axId val="503009752"/>
        <c:scaling>
          <c:orientation val="minMax"/>
          <c:max val="1"/>
        </c:scaling>
        <c:delete val="0"/>
        <c:axPos val="r"/>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503008768"/>
        <c:crosses val="max"/>
        <c:crossBetween val="between"/>
      </c:valAx>
      <c:catAx>
        <c:axId val="503008768"/>
        <c:scaling>
          <c:orientation val="minMax"/>
        </c:scaling>
        <c:delete val="1"/>
        <c:axPos val="b"/>
        <c:numFmt formatCode="General" sourceLinked="1"/>
        <c:majorTickMark val="none"/>
        <c:minorTickMark val="none"/>
        <c:tickLblPos val="nextTo"/>
        <c:crossAx val="503009752"/>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legend>
    <c:plotVisOnly val="1"/>
    <c:dispBlanksAs val="gap"/>
    <c:showDLblsOverMax val="0"/>
  </c:chart>
  <c:spPr>
    <a:solidFill>
      <a:schemeClr val="tx1"/>
    </a:solidFill>
    <a:ln w="9525" cap="flat" cmpd="sng" algn="ctr">
      <a:noFill/>
      <a:round/>
    </a:ln>
    <a:effectLst/>
  </c:spPr>
  <c:txPr>
    <a:bodyPr/>
    <a:lstStyle/>
    <a:p>
      <a:pPr>
        <a:defRPr>
          <a:solidFill>
            <a:schemeClr val="bg1"/>
          </a:solidFill>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solidFill>
                  <a:schemeClr val="bg1"/>
                </a:solidFill>
              </a:rPr>
              <a:t>% of top 20 keywords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Sheet1!$C$1</c:f>
              <c:strCache>
                <c:ptCount val="1"/>
                <c:pt idx="0">
                  <c:v>% of top 20 keywords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12D-4D7A-AED3-C8F508B072A9}"/>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12D-4D7A-AED3-C8F508B072A9}"/>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12D-4D7A-AED3-C8F508B072A9}"/>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12D-4D7A-AED3-C8F508B072A9}"/>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412D-4D7A-AED3-C8F508B072A9}"/>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412D-4D7A-AED3-C8F508B072A9}"/>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412D-4D7A-AED3-C8F508B072A9}"/>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412D-4D7A-AED3-C8F508B072A9}"/>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412D-4D7A-AED3-C8F508B072A9}"/>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412D-4D7A-AED3-C8F508B072A9}"/>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412D-4D7A-AED3-C8F508B072A9}"/>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412D-4D7A-AED3-C8F508B072A9}"/>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412D-4D7A-AED3-C8F508B072A9}"/>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412D-4D7A-AED3-C8F508B072A9}"/>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412D-4D7A-AED3-C8F508B072A9}"/>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412D-4D7A-AED3-C8F508B072A9}"/>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412D-4D7A-AED3-C8F508B072A9}"/>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412D-4D7A-AED3-C8F508B072A9}"/>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412D-4D7A-AED3-C8F508B072A9}"/>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412D-4D7A-AED3-C8F508B072A9}"/>
              </c:ext>
            </c:extLst>
          </c:dPt>
          <c:dLbls>
            <c:dLbl>
              <c:idx val="13"/>
              <c:layout>
                <c:manualLayout>
                  <c:x val="-5.2018045487824627E-2"/>
                  <c:y val="-0.1217847694078318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B-412D-4D7A-AED3-C8F508B072A9}"/>
                </c:ext>
              </c:extLst>
            </c:dLbl>
            <c:dLbl>
              <c:idx val="18"/>
              <c:layout>
                <c:manualLayout>
                  <c:x val="6.3574788120433809E-2"/>
                  <c:y val="6.2800146900380898E-4"/>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25-412D-4D7A-AED3-C8F508B072A9}"/>
                </c:ext>
              </c:extLst>
            </c:dLbl>
            <c:dLbl>
              <c:idx val="19"/>
              <c:layout>
                <c:manualLayout>
                  <c:x val="0.10405215936491127"/>
                  <c:y val="6.0903034747464058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27-412D-4D7A-AED3-C8F508B072A9}"/>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Sheet1!$B$2:$B$21</c:f>
              <c:strCache>
                <c:ptCount val="20"/>
                <c:pt idx="0">
                  <c:v>RegionLockChina</c:v>
                </c:pt>
                <c:pt idx="1">
                  <c:v>LOCK</c:v>
                </c:pt>
                <c:pt idx="2">
                  <c:v>game</c:v>
                </c:pt>
                <c:pt idx="3">
                  <c:v>CHINA</c:v>
                </c:pt>
                <c:pt idx="4">
                  <c:v>china</c:v>
                </c:pt>
                <c:pt idx="5">
                  <c:v>REGION</c:v>
                </c:pt>
                <c:pt idx="6">
                  <c:v>lock</c:v>
                </c:pt>
                <c:pt idx="7">
                  <c:v>RegionLock</c:v>
                </c:pt>
                <c:pt idx="8">
                  <c:v>Chinese</c:v>
                </c:pt>
                <c:pt idx="9">
                  <c:v>region</c:v>
                </c:pt>
                <c:pt idx="10">
                  <c:v>just</c:v>
                </c:pt>
                <c:pt idx="11">
                  <c:v>NUMBER</c:v>
                </c:pt>
                <c:pt idx="12">
                  <c:v>play</c:v>
                </c:pt>
                <c:pt idx="13">
                  <c:v>regionlockchina</c:v>
                </c:pt>
                <c:pt idx="14">
                  <c:v>now</c:v>
                </c:pt>
                <c:pt idx="15">
                  <c:v>get</c:v>
                </c:pt>
                <c:pt idx="16">
                  <c:v>like</c:v>
                </c:pt>
                <c:pt idx="17">
                  <c:v>can</c:v>
                </c:pt>
                <c:pt idx="18">
                  <c:v>cheaters</c:v>
                </c:pt>
                <c:pt idx="19">
                  <c:v>crates</c:v>
                </c:pt>
              </c:strCache>
            </c:strRef>
          </c:cat>
          <c:val>
            <c:numRef>
              <c:f>Sheet1!$C$2:$C$21</c:f>
              <c:numCache>
                <c:formatCode>0.00%</c:formatCode>
                <c:ptCount val="20"/>
                <c:pt idx="0">
                  <c:v>0.66</c:v>
                </c:pt>
                <c:pt idx="1">
                  <c:v>3.3253968253968251E-2</c:v>
                </c:pt>
                <c:pt idx="2">
                  <c:v>3.3095238095238094E-2</c:v>
                </c:pt>
                <c:pt idx="3">
                  <c:v>3.0317460317460316E-2</c:v>
                </c:pt>
                <c:pt idx="4">
                  <c:v>2.3015873015873017E-2</c:v>
                </c:pt>
                <c:pt idx="5">
                  <c:v>2.1666666666666667E-2</c:v>
                </c:pt>
                <c:pt idx="6">
                  <c:v>2.0079365079365079E-2</c:v>
                </c:pt>
                <c:pt idx="7">
                  <c:v>1.6666666666666666E-2</c:v>
                </c:pt>
                <c:pt idx="8">
                  <c:v>1.5238095238095238E-2</c:v>
                </c:pt>
                <c:pt idx="9">
                  <c:v>1.3968253968253968E-2</c:v>
                </c:pt>
                <c:pt idx="10">
                  <c:v>1.3253968253968254E-2</c:v>
                </c:pt>
                <c:pt idx="11">
                  <c:v>1.3174603174603174E-2</c:v>
                </c:pt>
                <c:pt idx="12">
                  <c:v>1.3174603174603174E-2</c:v>
                </c:pt>
                <c:pt idx="13">
                  <c:v>1.2301587301587301E-2</c:v>
                </c:pt>
                <c:pt idx="14">
                  <c:v>1.2222222222222223E-2</c:v>
                </c:pt>
                <c:pt idx="15">
                  <c:v>1.1666666666666667E-2</c:v>
                </c:pt>
                <c:pt idx="16">
                  <c:v>1.1428571428571429E-2</c:v>
                </c:pt>
                <c:pt idx="17">
                  <c:v>1.1428571428571429E-2</c:v>
                </c:pt>
                <c:pt idx="18">
                  <c:v>1.1349206349206348E-2</c:v>
                </c:pt>
                <c:pt idx="19">
                  <c:v>1.1349206349206348E-2</c:v>
                </c:pt>
              </c:numCache>
            </c:numRef>
          </c:val>
          <c:extLst>
            <c:ext xmlns:c16="http://schemas.microsoft.com/office/drawing/2014/chart" uri="{C3380CC4-5D6E-409C-BE32-E72D297353CC}">
              <c16:uniqueId val="{00000028-412D-4D7A-AED3-C8F508B072A9}"/>
            </c:ext>
          </c:extLst>
        </c:ser>
        <c:dLbls>
          <c:dLblPos val="bestFit"/>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solidFill>
                  <a:schemeClr val="bg1"/>
                </a:solidFill>
              </a:rPr>
              <a:t>% of top 20</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Sheet1!$C$1</c:f>
              <c:strCache>
                <c:ptCount val="1"/>
                <c:pt idx="0">
                  <c:v>% of top 20</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3FF-4080-A9C5-6B1EBB5DD8D8}"/>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3FF-4080-A9C5-6B1EBB5DD8D8}"/>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3FF-4080-A9C5-6B1EBB5DD8D8}"/>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23FF-4080-A9C5-6B1EBB5DD8D8}"/>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23FF-4080-A9C5-6B1EBB5DD8D8}"/>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23FF-4080-A9C5-6B1EBB5DD8D8}"/>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23FF-4080-A9C5-6B1EBB5DD8D8}"/>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23FF-4080-A9C5-6B1EBB5DD8D8}"/>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23FF-4080-A9C5-6B1EBB5DD8D8}"/>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23FF-4080-A9C5-6B1EBB5DD8D8}"/>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23FF-4080-A9C5-6B1EBB5DD8D8}"/>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23FF-4080-A9C5-6B1EBB5DD8D8}"/>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23FF-4080-A9C5-6B1EBB5DD8D8}"/>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23FF-4080-A9C5-6B1EBB5DD8D8}"/>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23FF-4080-A9C5-6B1EBB5DD8D8}"/>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23FF-4080-A9C5-6B1EBB5DD8D8}"/>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23FF-4080-A9C5-6B1EBB5DD8D8}"/>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23FF-4080-A9C5-6B1EBB5DD8D8}"/>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23FF-4080-A9C5-6B1EBB5DD8D8}"/>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23FF-4080-A9C5-6B1EBB5DD8D8}"/>
              </c:ext>
            </c:extLst>
          </c:dPt>
          <c:dLbls>
            <c:dLbl>
              <c:idx val="15"/>
              <c:layout>
                <c:manualLayout>
                  <c:x val="-3.7176863264945161E-2"/>
                  <c:y val="-1.206234236441856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F-23FF-4080-A9C5-6B1EBB5DD8D8}"/>
                </c:ext>
              </c:extLst>
            </c:dLbl>
            <c:dLbl>
              <c:idx val="17"/>
              <c:layout>
                <c:manualLayout>
                  <c:x val="-1.761009312550034E-2"/>
                  <c:y val="-3.3171441502151053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23-23FF-4080-A9C5-6B1EBB5DD8D8}"/>
                </c:ext>
              </c:extLst>
            </c:dLbl>
            <c:dLbl>
              <c:idx val="18"/>
              <c:layout>
                <c:manualLayout>
                  <c:x val="9.7833850697224105E-3"/>
                  <c:y val="-3.0155855911046407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25-23FF-4080-A9C5-6B1EBB5DD8D8}"/>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Sheet1!$B$2:$B$21</c:f>
              <c:strCache>
                <c:ptCount val="20"/>
                <c:pt idx="0">
                  <c:v>MICRO</c:v>
                </c:pt>
                <c:pt idx="1">
                  <c:v>TRANSACTIONSMORE</c:v>
                </c:pt>
                <c:pt idx="2">
                  <c:v>game</c:v>
                </c:pt>
                <c:pt idx="3">
                  <c:v>FIX</c:v>
                </c:pt>
                <c:pt idx="4">
                  <c:v>ADD</c:v>
                </c:pt>
                <c:pt idx="5">
                  <c:v>game</c:v>
                </c:pt>
                <c:pt idx="6">
                  <c:v>TRADE</c:v>
                </c:pt>
                <c:pt idx="7">
                  <c:v>LET</c:v>
                </c:pt>
                <c:pt idx="8">
                  <c:v>game</c:v>
                </c:pt>
                <c:pt idx="9">
                  <c:v>skins</c:v>
                </c:pt>
                <c:pt idx="10">
                  <c:v>ITEMS</c:v>
                </c:pt>
                <c:pt idx="11">
                  <c:v>DUO</c:v>
                </c:pt>
                <c:pt idx="12">
                  <c:v>M16A4</c:v>
                </c:pt>
                <c:pt idx="13">
                  <c:v>RECOIL</c:v>
                </c:pt>
                <c:pt idx="14">
                  <c:v>PLEASEFIX</c:v>
                </c:pt>
                <c:pt idx="15">
                  <c:v>UMP</c:v>
                </c:pt>
                <c:pt idx="16">
                  <c:v>NERF</c:v>
                </c:pt>
                <c:pt idx="17">
                  <c:v>update</c:v>
                </c:pt>
                <c:pt idx="18">
                  <c:v>THANOS</c:v>
                </c:pt>
                <c:pt idx="19">
                  <c:v>fix</c:v>
                </c:pt>
              </c:strCache>
            </c:strRef>
          </c:cat>
          <c:val>
            <c:numRef>
              <c:f>Sheet1!$C$2:$C$21</c:f>
              <c:numCache>
                <c:formatCode>0.00%</c:formatCode>
                <c:ptCount val="20"/>
                <c:pt idx="0">
                  <c:v>0.13373655913978494</c:v>
                </c:pt>
                <c:pt idx="1">
                  <c:v>0.125</c:v>
                </c:pt>
                <c:pt idx="2">
                  <c:v>9.0053763440860218E-2</c:v>
                </c:pt>
                <c:pt idx="3">
                  <c:v>6.3508064516129031E-2</c:v>
                </c:pt>
                <c:pt idx="4">
                  <c:v>4.8387096774193547E-2</c:v>
                </c:pt>
                <c:pt idx="5">
                  <c:v>4.8387096774193547E-2</c:v>
                </c:pt>
                <c:pt idx="6">
                  <c:v>4.4018817204301078E-2</c:v>
                </c:pt>
                <c:pt idx="7">
                  <c:v>4.3682795698924734E-2</c:v>
                </c:pt>
                <c:pt idx="8">
                  <c:v>4.334677419354839E-2</c:v>
                </c:pt>
                <c:pt idx="9">
                  <c:v>3.9650537634408602E-2</c:v>
                </c:pt>
                <c:pt idx="10">
                  <c:v>3.9650537634408602E-2</c:v>
                </c:pt>
                <c:pt idx="11">
                  <c:v>3.6626344086021508E-2</c:v>
                </c:pt>
                <c:pt idx="12">
                  <c:v>3.4946236559139782E-2</c:v>
                </c:pt>
                <c:pt idx="13">
                  <c:v>3.393817204301075E-2</c:v>
                </c:pt>
                <c:pt idx="14">
                  <c:v>3.125E-2</c:v>
                </c:pt>
                <c:pt idx="15">
                  <c:v>3.0577956989247312E-2</c:v>
                </c:pt>
                <c:pt idx="16">
                  <c:v>3.0241935483870969E-2</c:v>
                </c:pt>
                <c:pt idx="17">
                  <c:v>2.7889784946236559E-2</c:v>
                </c:pt>
                <c:pt idx="18">
                  <c:v>2.7553763440860215E-2</c:v>
                </c:pt>
                <c:pt idx="19">
                  <c:v>2.7553763440860215E-2</c:v>
                </c:pt>
              </c:numCache>
            </c:numRef>
          </c:val>
          <c:extLst>
            <c:ext xmlns:c16="http://schemas.microsoft.com/office/drawing/2014/chart" uri="{C3380CC4-5D6E-409C-BE32-E72D297353CC}">
              <c16:uniqueId val="{00000028-23FF-4080-A9C5-6B1EBB5DD8D8}"/>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CN"/>
              <a:t>Keywords for Fortnite</a:t>
            </a:r>
            <a:endParaRPr lang="zh-CN"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explosion val="1"/>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041-4829-967B-FF15FCF00757}"/>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041-4829-967B-FF15FCF00757}"/>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041-4829-967B-FF15FCF00757}"/>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3041-4829-967B-FF15FCF00757}"/>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3041-4829-967B-FF15FCF00757}"/>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3041-4829-967B-FF15FCF00757}"/>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3041-4829-967B-FF15FCF00757}"/>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3041-4829-967B-FF15FCF00757}"/>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3041-4829-967B-FF15FCF00757}"/>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3041-4829-967B-FF15FCF00757}"/>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3041-4829-967B-FF15FCF00757}"/>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3041-4829-967B-FF15FCF00757}"/>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3041-4829-967B-FF15FCF00757}"/>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3041-4829-967B-FF15FCF00757}"/>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3041-4829-967B-FF15FCF00757}"/>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3041-4829-967B-FF15FCF00757}"/>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3041-4829-967B-FF15FCF00757}"/>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3041-4829-967B-FF15FCF00757}"/>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3041-4829-967B-FF15FCF00757}"/>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3041-4829-967B-FF15FCF00757}"/>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Sheet1!$B$2:$B$21</c:f>
              <c:strCache>
                <c:ptCount val="20"/>
                <c:pt idx="0">
                  <c:v>like</c:v>
                </c:pt>
                <c:pt idx="1">
                  <c:v>season</c:v>
                </c:pt>
                <c:pt idx="2">
                  <c:v>skin</c:v>
                </c:pt>
                <c:pt idx="3">
                  <c:v>just</c:v>
                </c:pt>
                <c:pt idx="4">
                  <c:v>will</c:v>
                </c:pt>
                <c:pt idx="5">
                  <c:v>see</c:v>
                </c:pt>
                <c:pt idx="6">
                  <c:v>tier</c:v>
                </c:pt>
                <c:pt idx="7">
                  <c:v>skins</c:v>
                </c:pt>
                <c:pt idx="8">
                  <c:v>can</c:v>
                </c:pt>
                <c:pt idx="9">
                  <c:v>King</c:v>
                </c:pt>
                <c:pt idx="10">
                  <c:v>skiing</c:v>
                </c:pt>
                <c:pt idx="11">
                  <c:v>looks</c:v>
                </c:pt>
                <c:pt idx="12">
                  <c:v>game</c:v>
                </c:pt>
                <c:pt idx="13">
                  <c:v>one</c:v>
                </c:pt>
                <c:pt idx="14">
                  <c:v>get</c:v>
                </c:pt>
                <c:pt idx="15">
                  <c:v>think</c:v>
                </c:pt>
                <c:pt idx="16">
                  <c:v>ice</c:v>
                </c:pt>
                <c:pt idx="17">
                  <c:v>coming</c:v>
                </c:pt>
                <c:pt idx="18">
                  <c:v>new</c:v>
                </c:pt>
                <c:pt idx="19">
                  <c:v>look</c:v>
                </c:pt>
              </c:strCache>
            </c:strRef>
          </c:cat>
          <c:val>
            <c:numRef>
              <c:f>Sheet1!$C$2:$C$21</c:f>
              <c:numCache>
                <c:formatCode>0.00%</c:formatCode>
                <c:ptCount val="20"/>
                <c:pt idx="0">
                  <c:v>0.11792014856081709</c:v>
                </c:pt>
                <c:pt idx="1">
                  <c:v>0.11597151576805696</c:v>
                </c:pt>
                <c:pt idx="2">
                  <c:v>0.10333333333333333</c:v>
                </c:pt>
                <c:pt idx="3">
                  <c:v>8.4826762246117085E-2</c:v>
                </c:pt>
                <c:pt idx="4">
                  <c:v>8.4382871536523935E-2</c:v>
                </c:pt>
                <c:pt idx="5">
                  <c:v>7.5596816976127315E-2</c:v>
                </c:pt>
                <c:pt idx="6">
                  <c:v>7.0441988950276244E-2</c:v>
                </c:pt>
                <c:pt idx="7">
                  <c:v>6.8669527896995708E-2</c:v>
                </c:pt>
                <c:pt idx="8">
                  <c:v>6.7946824224519947E-2</c:v>
                </c:pt>
                <c:pt idx="9">
                  <c:v>6.097560975609756E-2</c:v>
                </c:pt>
                <c:pt idx="10">
                  <c:v>5.9282371294851796E-2</c:v>
                </c:pt>
                <c:pt idx="11">
                  <c:v>6.070287539936102E-2</c:v>
                </c:pt>
                <c:pt idx="12">
                  <c:v>6.2193126022913256E-2</c:v>
                </c:pt>
                <c:pt idx="13">
                  <c:v>6.386554621848739E-2</c:v>
                </c:pt>
                <c:pt idx="14">
                  <c:v>6.563039723661486E-2</c:v>
                </c:pt>
                <c:pt idx="15">
                  <c:v>6.3943161634103018E-2</c:v>
                </c:pt>
                <c:pt idx="16">
                  <c:v>6.569343065693431E-2</c:v>
                </c:pt>
                <c:pt idx="17">
                  <c:v>6.3789868667917443E-2</c:v>
                </c:pt>
                <c:pt idx="18">
                  <c:v>6.5384615384615388E-2</c:v>
                </c:pt>
                <c:pt idx="19">
                  <c:v>6.5217391304347824E-2</c:v>
                </c:pt>
              </c:numCache>
            </c:numRef>
          </c:val>
          <c:extLst>
            <c:ext xmlns:c16="http://schemas.microsoft.com/office/drawing/2014/chart" uri="{C3380CC4-5D6E-409C-BE32-E72D297353CC}">
              <c16:uniqueId val="{00000028-3041-4829-967B-FF15FCF00757}"/>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CN"/>
              <a:t>Key</a:t>
            </a:r>
            <a:r>
              <a:rPr lang="en-US" altLang="zh-CN" baseline="0"/>
              <a:t> words for PUBG</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11A8-43BA-BFDC-2F3AC5D41345}"/>
              </c:ext>
            </c:extLst>
          </c:dPt>
          <c:dPt>
            <c:idx val="1"/>
            <c:bubble3D val="0"/>
            <c:spPr>
              <a:solidFill>
                <a:schemeClr val="accent2"/>
              </a:solidFill>
              <a:ln w="19050">
                <a:solidFill>
                  <a:schemeClr val="lt1"/>
                </a:solidFill>
              </a:ln>
              <a:effectLst>
                <a:glow>
                  <a:schemeClr val="accent1">
                    <a:alpha val="40000"/>
                  </a:schemeClr>
                </a:glow>
              </a:effectLst>
            </c:spPr>
            <c:extLst>
              <c:ext xmlns:c16="http://schemas.microsoft.com/office/drawing/2014/chart" uri="{C3380CC4-5D6E-409C-BE32-E72D297353CC}">
                <c16:uniqueId val="{00000003-11A8-43BA-BFDC-2F3AC5D41345}"/>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11A8-43BA-BFDC-2F3AC5D41345}"/>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11A8-43BA-BFDC-2F3AC5D41345}"/>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11A8-43BA-BFDC-2F3AC5D41345}"/>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11A8-43BA-BFDC-2F3AC5D41345}"/>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11A8-43BA-BFDC-2F3AC5D41345}"/>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11A8-43BA-BFDC-2F3AC5D41345}"/>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11A8-43BA-BFDC-2F3AC5D41345}"/>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11A8-43BA-BFDC-2F3AC5D41345}"/>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11A8-43BA-BFDC-2F3AC5D41345}"/>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11A8-43BA-BFDC-2F3AC5D41345}"/>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11A8-43BA-BFDC-2F3AC5D41345}"/>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11A8-43BA-BFDC-2F3AC5D41345}"/>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11A8-43BA-BFDC-2F3AC5D41345}"/>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11A8-43BA-BFDC-2F3AC5D41345}"/>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11A8-43BA-BFDC-2F3AC5D41345}"/>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11A8-43BA-BFDC-2F3AC5D41345}"/>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11A8-43BA-BFDC-2F3AC5D41345}"/>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11A8-43BA-BFDC-2F3AC5D41345}"/>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[1]Sheet1!$B$2:$B$21</c:f>
              <c:strCache>
                <c:ptCount val="20"/>
                <c:pt idx="0">
                  <c:v>game</c:v>
                </c:pt>
                <c:pt idx="1">
                  <c:v>CHEATERS</c:v>
                </c:pt>
                <c:pt idx="2">
                  <c:v>RegionLockChina</c:v>
                </c:pt>
                <c:pt idx="3">
                  <c:v>get</c:v>
                </c:pt>
                <c:pt idx="4">
                  <c:v>just</c:v>
                </c:pt>
                <c:pt idx="5">
                  <c:v>LOCK</c:v>
                </c:pt>
                <c:pt idx="6">
                  <c:v>play</c:v>
                </c:pt>
                <c:pt idx="7">
                  <c:v>can</c:v>
                </c:pt>
                <c:pt idx="8">
                  <c:v>like</c:v>
                </c:pt>
                <c:pt idx="9">
                  <c:v>will</c:v>
                </c:pt>
                <c:pt idx="10">
                  <c:v>even</c:v>
                </c:pt>
                <c:pt idx="11">
                  <c:v>still</c:v>
                </c:pt>
                <c:pt idx="12">
                  <c:v>players</c:v>
                </c:pt>
                <c:pt idx="13">
                  <c:v>money</c:v>
                </c:pt>
                <c:pt idx="14">
                  <c:v>time</c:v>
                </c:pt>
                <c:pt idx="15">
                  <c:v>hackers</c:v>
                </c:pt>
                <c:pt idx="16">
                  <c:v>now</c:v>
                </c:pt>
                <c:pt idx="17">
                  <c:v>PUBG</c:v>
                </c:pt>
                <c:pt idx="18">
                  <c:v>fun</c:v>
                </c:pt>
                <c:pt idx="19">
                  <c:v>people</c:v>
                </c:pt>
              </c:strCache>
            </c:strRef>
          </c:cat>
          <c:val>
            <c:numRef>
              <c:f>[1]Sheet1!$D$2:$D$21</c:f>
              <c:numCache>
                <c:formatCode>General</c:formatCode>
                <c:ptCount val="20"/>
                <c:pt idx="0">
                  <c:v>0.28113111843773775</c:v>
                </c:pt>
                <c:pt idx="1">
                  <c:v>7.6785409919890912E-2</c:v>
                </c:pt>
                <c:pt idx="2">
                  <c:v>7.4090584878744647E-2</c:v>
                </c:pt>
                <c:pt idx="3">
                  <c:v>6.9119286510590863E-2</c:v>
                </c:pt>
                <c:pt idx="4">
                  <c:v>6.9673315987279563E-2</c:v>
                </c:pt>
                <c:pt idx="5">
                  <c:v>6.962341424433123E-2</c:v>
                </c:pt>
                <c:pt idx="6">
                  <c:v>6.8501655629139069E-2</c:v>
                </c:pt>
                <c:pt idx="7">
                  <c:v>7.027489571077121E-2</c:v>
                </c:pt>
                <c:pt idx="8">
                  <c:v>7.2457345446487922E-2</c:v>
                </c:pt>
                <c:pt idx="9">
                  <c:v>7.2503734344478918E-2</c:v>
                </c:pt>
                <c:pt idx="10">
                  <c:v>6.6420664206642069E-2</c:v>
                </c:pt>
                <c:pt idx="11">
                  <c:v>6.7491425771680547E-2</c:v>
                </c:pt>
                <c:pt idx="12">
                  <c:v>6.9230769230769235E-2</c:v>
                </c:pt>
                <c:pt idx="13">
                  <c:v>6.7507804370447455E-2</c:v>
                </c:pt>
                <c:pt idx="14">
                  <c:v>6.5837013247691686E-2</c:v>
                </c:pt>
                <c:pt idx="15">
                  <c:v>6.2929376202253362E-2</c:v>
                </c:pt>
                <c:pt idx="16">
                  <c:v>6.2535132096683529E-2</c:v>
                </c:pt>
                <c:pt idx="17">
                  <c:v>6.2230526013222189E-2</c:v>
                </c:pt>
                <c:pt idx="18">
                  <c:v>6.2141912736888495E-2</c:v>
                </c:pt>
                <c:pt idx="19">
                  <c:v>6.1570806427391503E-2</c:v>
                </c:pt>
              </c:numCache>
            </c:numRef>
          </c:val>
          <c:extLst>
            <c:ext xmlns:c16="http://schemas.microsoft.com/office/drawing/2014/chart" uri="{C3380CC4-5D6E-409C-BE32-E72D297353CC}">
              <c16:uniqueId val="{00000028-11A8-43BA-BFDC-2F3AC5D41345}"/>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8B4B485-DD60-4A9D-ABA1-58B974263E0B}" type="doc">
      <dgm:prSet loTypeId="urn:microsoft.com/office/officeart/2005/8/layout/hierarchy3" loCatId="hierarchy" qsTypeId="urn:microsoft.com/office/officeart/2005/8/quickstyle/simple1" qsCatId="simple" csTypeId="urn:microsoft.com/office/officeart/2005/8/colors/colorful1" csCatId="colorful" phldr="1"/>
      <dgm:spPr/>
      <dgm:t>
        <a:bodyPr/>
        <a:lstStyle/>
        <a:p>
          <a:endParaRPr lang="en-US"/>
        </a:p>
      </dgm:t>
    </dgm:pt>
    <dgm:pt modelId="{2D7C0763-1578-4CEC-BC37-A3BB5EDD433B}">
      <dgm:prSet phldrT="[Text]" custT="1"/>
      <dgm:spPr/>
      <dgm:t>
        <a:bodyPr/>
        <a:lstStyle/>
        <a:p>
          <a:r>
            <a:rPr lang="en-US" sz="4000" dirty="0"/>
            <a:t>Steam</a:t>
          </a:r>
          <a:endParaRPr lang="en-US" sz="5400" dirty="0"/>
        </a:p>
      </dgm:t>
    </dgm:pt>
    <dgm:pt modelId="{08E7C7C7-437E-4B7F-9136-64827E59C78A}" type="parTrans" cxnId="{3576B8B1-B1B9-4466-A517-3A92E0F1F38B}">
      <dgm:prSet/>
      <dgm:spPr/>
      <dgm:t>
        <a:bodyPr/>
        <a:lstStyle/>
        <a:p>
          <a:endParaRPr lang="en-US"/>
        </a:p>
      </dgm:t>
    </dgm:pt>
    <dgm:pt modelId="{F54CDD71-167D-475E-B88D-8E5180B7FB28}" type="sibTrans" cxnId="{3576B8B1-B1B9-4466-A517-3A92E0F1F38B}">
      <dgm:prSet/>
      <dgm:spPr/>
      <dgm:t>
        <a:bodyPr/>
        <a:lstStyle/>
        <a:p>
          <a:endParaRPr lang="en-US"/>
        </a:p>
      </dgm:t>
    </dgm:pt>
    <dgm:pt modelId="{1F49351E-1551-4655-9597-551766233066}">
      <dgm:prSet phldrT="[Text]" custT="1"/>
      <dgm:spPr/>
      <dgm:t>
        <a:bodyPr/>
        <a:lstStyle/>
        <a:p>
          <a:r>
            <a:rPr lang="en-US" sz="2800" dirty="0"/>
            <a:t>Steam usage Charts</a:t>
          </a:r>
        </a:p>
      </dgm:t>
    </dgm:pt>
    <dgm:pt modelId="{DEA1B2CA-6869-4FD9-93C7-FF80878F80A3}" type="parTrans" cxnId="{D3E88F05-ADB9-4E28-AE51-24AE921ED5CB}">
      <dgm:prSet/>
      <dgm:spPr/>
      <dgm:t>
        <a:bodyPr/>
        <a:lstStyle/>
        <a:p>
          <a:endParaRPr lang="en-US"/>
        </a:p>
      </dgm:t>
    </dgm:pt>
    <dgm:pt modelId="{5D735E0E-83BF-4FE4-86A8-88C074AA53CC}" type="sibTrans" cxnId="{D3E88F05-ADB9-4E28-AE51-24AE921ED5CB}">
      <dgm:prSet/>
      <dgm:spPr/>
      <dgm:t>
        <a:bodyPr/>
        <a:lstStyle/>
        <a:p>
          <a:endParaRPr lang="en-US"/>
        </a:p>
      </dgm:t>
    </dgm:pt>
    <dgm:pt modelId="{67265EF7-B818-4960-8C43-8C0D81CCAECF}">
      <dgm:prSet phldrT="[Text]" custT="1"/>
      <dgm:spPr/>
      <dgm:t>
        <a:bodyPr/>
        <a:lstStyle/>
        <a:p>
          <a:r>
            <a:rPr lang="en-US" sz="2800" dirty="0"/>
            <a:t>Patch Reviews</a:t>
          </a:r>
        </a:p>
      </dgm:t>
    </dgm:pt>
    <dgm:pt modelId="{4B02AF85-AA1E-4688-B3B6-606301C14BC6}" type="parTrans" cxnId="{64188D16-BDDC-4962-A623-260C2BE306B3}">
      <dgm:prSet/>
      <dgm:spPr/>
      <dgm:t>
        <a:bodyPr/>
        <a:lstStyle/>
        <a:p>
          <a:endParaRPr lang="en-US"/>
        </a:p>
      </dgm:t>
    </dgm:pt>
    <dgm:pt modelId="{DCA42202-8A92-400E-8032-B4DBB1CC32B8}" type="sibTrans" cxnId="{64188D16-BDDC-4962-A623-260C2BE306B3}">
      <dgm:prSet/>
      <dgm:spPr/>
      <dgm:t>
        <a:bodyPr/>
        <a:lstStyle/>
        <a:p>
          <a:endParaRPr lang="en-US"/>
        </a:p>
      </dgm:t>
    </dgm:pt>
    <dgm:pt modelId="{0502D3E9-D80B-4E1F-A535-6E6E169867D7}">
      <dgm:prSet phldrT="[Text]" custT="1"/>
      <dgm:spPr/>
      <dgm:t>
        <a:bodyPr/>
        <a:lstStyle/>
        <a:p>
          <a:r>
            <a:rPr lang="en-US" sz="4000" dirty="0"/>
            <a:t>Reddit</a:t>
          </a:r>
        </a:p>
      </dgm:t>
    </dgm:pt>
    <dgm:pt modelId="{AC276E96-4EA2-4119-890E-6BC0825B3BA0}" type="parTrans" cxnId="{2728420D-8FA4-44B2-B6AD-405D9ECCB796}">
      <dgm:prSet/>
      <dgm:spPr/>
      <dgm:t>
        <a:bodyPr/>
        <a:lstStyle/>
        <a:p>
          <a:endParaRPr lang="en-US"/>
        </a:p>
      </dgm:t>
    </dgm:pt>
    <dgm:pt modelId="{68066132-D2E6-4FF7-9588-AEF1E202C096}" type="sibTrans" cxnId="{2728420D-8FA4-44B2-B6AD-405D9ECCB796}">
      <dgm:prSet/>
      <dgm:spPr/>
      <dgm:t>
        <a:bodyPr/>
        <a:lstStyle/>
        <a:p>
          <a:endParaRPr lang="en-US"/>
        </a:p>
      </dgm:t>
    </dgm:pt>
    <dgm:pt modelId="{4AEBF373-88A2-453D-A65C-A009F0704C5B}">
      <dgm:prSet phldrT="[Text]" custT="1"/>
      <dgm:spPr/>
      <dgm:t>
        <a:bodyPr/>
        <a:lstStyle/>
        <a:p>
          <a:r>
            <a:rPr lang="en-US" sz="2800" dirty="0"/>
            <a:t>Patch Reviews</a:t>
          </a:r>
        </a:p>
      </dgm:t>
    </dgm:pt>
    <dgm:pt modelId="{AD58B54B-3A2B-4380-B291-143A3EDB0FBE}" type="parTrans" cxnId="{7494614A-6255-4922-B54C-53BC91235630}">
      <dgm:prSet/>
      <dgm:spPr/>
      <dgm:t>
        <a:bodyPr/>
        <a:lstStyle/>
        <a:p>
          <a:endParaRPr lang="en-US"/>
        </a:p>
      </dgm:t>
    </dgm:pt>
    <dgm:pt modelId="{81AACBBD-C4CC-40E1-B8C6-523372505FD3}" type="sibTrans" cxnId="{7494614A-6255-4922-B54C-53BC91235630}">
      <dgm:prSet/>
      <dgm:spPr/>
      <dgm:t>
        <a:bodyPr/>
        <a:lstStyle/>
        <a:p>
          <a:endParaRPr lang="en-US"/>
        </a:p>
      </dgm:t>
    </dgm:pt>
    <dgm:pt modelId="{E45EEEAF-0959-4450-81E2-A7CC86D051EE}" type="pres">
      <dgm:prSet presAssocID="{98B4B485-DD60-4A9D-ABA1-58B974263E0B}" presName="diagram" presStyleCnt="0">
        <dgm:presLayoutVars>
          <dgm:chPref val="1"/>
          <dgm:dir/>
          <dgm:animOne val="branch"/>
          <dgm:animLvl val="lvl"/>
          <dgm:resizeHandles/>
        </dgm:presLayoutVars>
      </dgm:prSet>
      <dgm:spPr/>
    </dgm:pt>
    <dgm:pt modelId="{391752A7-8B5C-4FCC-A66A-1333F5826A5F}" type="pres">
      <dgm:prSet presAssocID="{2D7C0763-1578-4CEC-BC37-A3BB5EDD433B}" presName="root" presStyleCnt="0"/>
      <dgm:spPr/>
    </dgm:pt>
    <dgm:pt modelId="{477FEB8E-FCC1-4839-91A5-E6105B788ACA}" type="pres">
      <dgm:prSet presAssocID="{2D7C0763-1578-4CEC-BC37-A3BB5EDD433B}" presName="rootComposite" presStyleCnt="0"/>
      <dgm:spPr/>
    </dgm:pt>
    <dgm:pt modelId="{BFE88CC0-A3D3-419E-8A6C-CDFD72C78E1D}" type="pres">
      <dgm:prSet presAssocID="{2D7C0763-1578-4CEC-BC37-A3BB5EDD433B}" presName="rootText" presStyleLbl="node1" presStyleIdx="0" presStyleCnt="2"/>
      <dgm:spPr/>
    </dgm:pt>
    <dgm:pt modelId="{8C254028-7BC8-4EF7-8ABA-121B038FA09A}" type="pres">
      <dgm:prSet presAssocID="{2D7C0763-1578-4CEC-BC37-A3BB5EDD433B}" presName="rootConnector" presStyleLbl="node1" presStyleIdx="0" presStyleCnt="2"/>
      <dgm:spPr/>
    </dgm:pt>
    <dgm:pt modelId="{E011532A-F6F1-48D6-ACFF-6D7625FDB2F3}" type="pres">
      <dgm:prSet presAssocID="{2D7C0763-1578-4CEC-BC37-A3BB5EDD433B}" presName="childShape" presStyleCnt="0"/>
      <dgm:spPr/>
    </dgm:pt>
    <dgm:pt modelId="{5222B23E-A74B-4487-A6F9-176658FDB46B}" type="pres">
      <dgm:prSet presAssocID="{DEA1B2CA-6869-4FD9-93C7-FF80878F80A3}" presName="Name13" presStyleLbl="parChTrans1D2" presStyleIdx="0" presStyleCnt="3"/>
      <dgm:spPr/>
    </dgm:pt>
    <dgm:pt modelId="{BB62B9A8-AA17-456A-B45D-C34974A346A1}" type="pres">
      <dgm:prSet presAssocID="{1F49351E-1551-4655-9597-551766233066}" presName="childText" presStyleLbl="bgAcc1" presStyleIdx="0" presStyleCnt="3">
        <dgm:presLayoutVars>
          <dgm:bulletEnabled val="1"/>
        </dgm:presLayoutVars>
      </dgm:prSet>
      <dgm:spPr/>
    </dgm:pt>
    <dgm:pt modelId="{397062DA-A560-4AD2-BD69-DA07D5C99E3C}" type="pres">
      <dgm:prSet presAssocID="{4B02AF85-AA1E-4688-B3B6-606301C14BC6}" presName="Name13" presStyleLbl="parChTrans1D2" presStyleIdx="1" presStyleCnt="3"/>
      <dgm:spPr/>
    </dgm:pt>
    <dgm:pt modelId="{218A845D-CEA6-4559-ABD7-012CDC2043D9}" type="pres">
      <dgm:prSet presAssocID="{67265EF7-B818-4960-8C43-8C0D81CCAECF}" presName="childText" presStyleLbl="bgAcc1" presStyleIdx="1" presStyleCnt="3">
        <dgm:presLayoutVars>
          <dgm:bulletEnabled val="1"/>
        </dgm:presLayoutVars>
      </dgm:prSet>
      <dgm:spPr/>
    </dgm:pt>
    <dgm:pt modelId="{F16FC9C4-62DF-462A-980E-55367A40AEC7}" type="pres">
      <dgm:prSet presAssocID="{0502D3E9-D80B-4E1F-A535-6E6E169867D7}" presName="root" presStyleCnt="0"/>
      <dgm:spPr/>
    </dgm:pt>
    <dgm:pt modelId="{D2E3490E-FFA6-4265-82AD-F8AE27307952}" type="pres">
      <dgm:prSet presAssocID="{0502D3E9-D80B-4E1F-A535-6E6E169867D7}" presName="rootComposite" presStyleCnt="0"/>
      <dgm:spPr/>
    </dgm:pt>
    <dgm:pt modelId="{34AB605F-13C7-4304-873A-8430296EF77D}" type="pres">
      <dgm:prSet presAssocID="{0502D3E9-D80B-4E1F-A535-6E6E169867D7}" presName="rootText" presStyleLbl="node1" presStyleIdx="1" presStyleCnt="2"/>
      <dgm:spPr/>
    </dgm:pt>
    <dgm:pt modelId="{9B74E945-20F7-453A-8323-190FC8D81787}" type="pres">
      <dgm:prSet presAssocID="{0502D3E9-D80B-4E1F-A535-6E6E169867D7}" presName="rootConnector" presStyleLbl="node1" presStyleIdx="1" presStyleCnt="2"/>
      <dgm:spPr/>
    </dgm:pt>
    <dgm:pt modelId="{7D5C3567-9E4D-42E4-985B-E8FE7239659E}" type="pres">
      <dgm:prSet presAssocID="{0502D3E9-D80B-4E1F-A535-6E6E169867D7}" presName="childShape" presStyleCnt="0"/>
      <dgm:spPr/>
    </dgm:pt>
    <dgm:pt modelId="{DF40E06D-54FA-4C8F-97A4-07602A3EEC0B}" type="pres">
      <dgm:prSet presAssocID="{AD58B54B-3A2B-4380-B291-143A3EDB0FBE}" presName="Name13" presStyleLbl="parChTrans1D2" presStyleIdx="2" presStyleCnt="3"/>
      <dgm:spPr/>
    </dgm:pt>
    <dgm:pt modelId="{B7E2923B-6EC2-48F4-925B-160D89648CA0}" type="pres">
      <dgm:prSet presAssocID="{4AEBF373-88A2-453D-A65C-A009F0704C5B}" presName="childText" presStyleLbl="bgAcc1" presStyleIdx="2" presStyleCnt="3">
        <dgm:presLayoutVars>
          <dgm:bulletEnabled val="1"/>
        </dgm:presLayoutVars>
      </dgm:prSet>
      <dgm:spPr/>
    </dgm:pt>
  </dgm:ptLst>
  <dgm:cxnLst>
    <dgm:cxn modelId="{929CD703-75C1-4EDE-9183-24EC3929AC35}" type="presOf" srcId="{DEA1B2CA-6869-4FD9-93C7-FF80878F80A3}" destId="{5222B23E-A74B-4487-A6F9-176658FDB46B}" srcOrd="0" destOrd="0" presId="urn:microsoft.com/office/officeart/2005/8/layout/hierarchy3"/>
    <dgm:cxn modelId="{D3E88F05-ADB9-4E28-AE51-24AE921ED5CB}" srcId="{2D7C0763-1578-4CEC-BC37-A3BB5EDD433B}" destId="{1F49351E-1551-4655-9597-551766233066}" srcOrd="0" destOrd="0" parTransId="{DEA1B2CA-6869-4FD9-93C7-FF80878F80A3}" sibTransId="{5D735E0E-83BF-4FE4-86A8-88C074AA53CC}"/>
    <dgm:cxn modelId="{E5BFCF08-0B20-450F-8CFA-E66A6AF01FE6}" type="presOf" srcId="{4B02AF85-AA1E-4688-B3B6-606301C14BC6}" destId="{397062DA-A560-4AD2-BD69-DA07D5C99E3C}" srcOrd="0" destOrd="0" presId="urn:microsoft.com/office/officeart/2005/8/layout/hierarchy3"/>
    <dgm:cxn modelId="{2728420D-8FA4-44B2-B6AD-405D9ECCB796}" srcId="{98B4B485-DD60-4A9D-ABA1-58B974263E0B}" destId="{0502D3E9-D80B-4E1F-A535-6E6E169867D7}" srcOrd="1" destOrd="0" parTransId="{AC276E96-4EA2-4119-890E-6BC0825B3BA0}" sibTransId="{68066132-D2E6-4FF7-9588-AEF1E202C096}"/>
    <dgm:cxn modelId="{64188D16-BDDC-4962-A623-260C2BE306B3}" srcId="{2D7C0763-1578-4CEC-BC37-A3BB5EDD433B}" destId="{67265EF7-B818-4960-8C43-8C0D81CCAECF}" srcOrd="1" destOrd="0" parTransId="{4B02AF85-AA1E-4688-B3B6-606301C14BC6}" sibTransId="{DCA42202-8A92-400E-8032-B4DBB1CC32B8}"/>
    <dgm:cxn modelId="{FE3DF430-5B7D-4870-A0C5-F15FB10FAB2B}" type="presOf" srcId="{67265EF7-B818-4960-8C43-8C0D81CCAECF}" destId="{218A845D-CEA6-4559-ABD7-012CDC2043D9}" srcOrd="0" destOrd="0" presId="urn:microsoft.com/office/officeart/2005/8/layout/hierarchy3"/>
    <dgm:cxn modelId="{39037647-46FC-4061-943A-79DDC2DE1D30}" type="presOf" srcId="{4AEBF373-88A2-453D-A65C-A009F0704C5B}" destId="{B7E2923B-6EC2-48F4-925B-160D89648CA0}" srcOrd="0" destOrd="0" presId="urn:microsoft.com/office/officeart/2005/8/layout/hierarchy3"/>
    <dgm:cxn modelId="{2529C349-E148-465F-AAC2-286EE6B31210}" type="presOf" srcId="{2D7C0763-1578-4CEC-BC37-A3BB5EDD433B}" destId="{BFE88CC0-A3D3-419E-8A6C-CDFD72C78E1D}" srcOrd="0" destOrd="0" presId="urn:microsoft.com/office/officeart/2005/8/layout/hierarchy3"/>
    <dgm:cxn modelId="{7494614A-6255-4922-B54C-53BC91235630}" srcId="{0502D3E9-D80B-4E1F-A535-6E6E169867D7}" destId="{4AEBF373-88A2-453D-A65C-A009F0704C5B}" srcOrd="0" destOrd="0" parTransId="{AD58B54B-3A2B-4380-B291-143A3EDB0FBE}" sibTransId="{81AACBBD-C4CC-40E1-B8C6-523372505FD3}"/>
    <dgm:cxn modelId="{F9285F6E-E591-4D98-AF4A-8FDFB0EAE52A}" type="presOf" srcId="{98B4B485-DD60-4A9D-ABA1-58B974263E0B}" destId="{E45EEEAF-0959-4450-81E2-A7CC86D051EE}" srcOrd="0" destOrd="0" presId="urn:microsoft.com/office/officeart/2005/8/layout/hierarchy3"/>
    <dgm:cxn modelId="{A5EF7286-D04D-4327-BBD0-93BA125D3951}" type="presOf" srcId="{1F49351E-1551-4655-9597-551766233066}" destId="{BB62B9A8-AA17-456A-B45D-C34974A346A1}" srcOrd="0" destOrd="0" presId="urn:microsoft.com/office/officeart/2005/8/layout/hierarchy3"/>
    <dgm:cxn modelId="{089F099F-24D7-4819-A08A-5184ECAAD049}" type="presOf" srcId="{AD58B54B-3A2B-4380-B291-143A3EDB0FBE}" destId="{DF40E06D-54FA-4C8F-97A4-07602A3EEC0B}" srcOrd="0" destOrd="0" presId="urn:microsoft.com/office/officeart/2005/8/layout/hierarchy3"/>
    <dgm:cxn modelId="{3576B8B1-B1B9-4466-A517-3A92E0F1F38B}" srcId="{98B4B485-DD60-4A9D-ABA1-58B974263E0B}" destId="{2D7C0763-1578-4CEC-BC37-A3BB5EDD433B}" srcOrd="0" destOrd="0" parTransId="{08E7C7C7-437E-4B7F-9136-64827E59C78A}" sibTransId="{F54CDD71-167D-475E-B88D-8E5180B7FB28}"/>
    <dgm:cxn modelId="{6D931EC2-F91A-41AA-8046-538499919E1F}" type="presOf" srcId="{0502D3E9-D80B-4E1F-A535-6E6E169867D7}" destId="{9B74E945-20F7-453A-8323-190FC8D81787}" srcOrd="1" destOrd="0" presId="urn:microsoft.com/office/officeart/2005/8/layout/hierarchy3"/>
    <dgm:cxn modelId="{2D8CCBC9-176F-42B1-97B0-4924650A1DD0}" type="presOf" srcId="{2D7C0763-1578-4CEC-BC37-A3BB5EDD433B}" destId="{8C254028-7BC8-4EF7-8ABA-121B038FA09A}" srcOrd="1" destOrd="0" presId="urn:microsoft.com/office/officeart/2005/8/layout/hierarchy3"/>
    <dgm:cxn modelId="{184924F0-1CA0-4F44-9AF8-341E0AF5F409}" type="presOf" srcId="{0502D3E9-D80B-4E1F-A535-6E6E169867D7}" destId="{34AB605F-13C7-4304-873A-8430296EF77D}" srcOrd="0" destOrd="0" presId="urn:microsoft.com/office/officeart/2005/8/layout/hierarchy3"/>
    <dgm:cxn modelId="{EA5BC019-2EF5-4824-87EC-8F9753A8885B}" type="presParOf" srcId="{E45EEEAF-0959-4450-81E2-A7CC86D051EE}" destId="{391752A7-8B5C-4FCC-A66A-1333F5826A5F}" srcOrd="0" destOrd="0" presId="urn:microsoft.com/office/officeart/2005/8/layout/hierarchy3"/>
    <dgm:cxn modelId="{A1AB5210-F345-438F-8CEB-2C5F53F58888}" type="presParOf" srcId="{391752A7-8B5C-4FCC-A66A-1333F5826A5F}" destId="{477FEB8E-FCC1-4839-91A5-E6105B788ACA}" srcOrd="0" destOrd="0" presId="urn:microsoft.com/office/officeart/2005/8/layout/hierarchy3"/>
    <dgm:cxn modelId="{FA095785-9E15-4BA5-B74B-83DC5D42F4AD}" type="presParOf" srcId="{477FEB8E-FCC1-4839-91A5-E6105B788ACA}" destId="{BFE88CC0-A3D3-419E-8A6C-CDFD72C78E1D}" srcOrd="0" destOrd="0" presId="urn:microsoft.com/office/officeart/2005/8/layout/hierarchy3"/>
    <dgm:cxn modelId="{A54186BA-B313-450E-90E6-883D82095FAE}" type="presParOf" srcId="{477FEB8E-FCC1-4839-91A5-E6105B788ACA}" destId="{8C254028-7BC8-4EF7-8ABA-121B038FA09A}" srcOrd="1" destOrd="0" presId="urn:microsoft.com/office/officeart/2005/8/layout/hierarchy3"/>
    <dgm:cxn modelId="{05FC9285-D2F2-4275-A4DC-FE56A4526DF8}" type="presParOf" srcId="{391752A7-8B5C-4FCC-A66A-1333F5826A5F}" destId="{E011532A-F6F1-48D6-ACFF-6D7625FDB2F3}" srcOrd="1" destOrd="0" presId="urn:microsoft.com/office/officeart/2005/8/layout/hierarchy3"/>
    <dgm:cxn modelId="{DD01FEAA-78F8-43B9-ACB5-A6D697BEC939}" type="presParOf" srcId="{E011532A-F6F1-48D6-ACFF-6D7625FDB2F3}" destId="{5222B23E-A74B-4487-A6F9-176658FDB46B}" srcOrd="0" destOrd="0" presId="urn:microsoft.com/office/officeart/2005/8/layout/hierarchy3"/>
    <dgm:cxn modelId="{6DC93C2D-ED4C-445E-8474-D14974FD854F}" type="presParOf" srcId="{E011532A-F6F1-48D6-ACFF-6D7625FDB2F3}" destId="{BB62B9A8-AA17-456A-B45D-C34974A346A1}" srcOrd="1" destOrd="0" presId="urn:microsoft.com/office/officeart/2005/8/layout/hierarchy3"/>
    <dgm:cxn modelId="{4ADB6813-D92D-4131-A155-6D4D48846747}" type="presParOf" srcId="{E011532A-F6F1-48D6-ACFF-6D7625FDB2F3}" destId="{397062DA-A560-4AD2-BD69-DA07D5C99E3C}" srcOrd="2" destOrd="0" presId="urn:microsoft.com/office/officeart/2005/8/layout/hierarchy3"/>
    <dgm:cxn modelId="{EA4A808C-83C1-48D4-B243-7718B4B07057}" type="presParOf" srcId="{E011532A-F6F1-48D6-ACFF-6D7625FDB2F3}" destId="{218A845D-CEA6-4559-ABD7-012CDC2043D9}" srcOrd="3" destOrd="0" presId="urn:microsoft.com/office/officeart/2005/8/layout/hierarchy3"/>
    <dgm:cxn modelId="{557ADD41-68DC-446F-9AAF-9B282F0F2AC5}" type="presParOf" srcId="{E45EEEAF-0959-4450-81E2-A7CC86D051EE}" destId="{F16FC9C4-62DF-462A-980E-55367A40AEC7}" srcOrd="1" destOrd="0" presId="urn:microsoft.com/office/officeart/2005/8/layout/hierarchy3"/>
    <dgm:cxn modelId="{31B5A852-C98F-4FFE-8087-B49E9C9333BE}" type="presParOf" srcId="{F16FC9C4-62DF-462A-980E-55367A40AEC7}" destId="{D2E3490E-FFA6-4265-82AD-F8AE27307952}" srcOrd="0" destOrd="0" presId="urn:microsoft.com/office/officeart/2005/8/layout/hierarchy3"/>
    <dgm:cxn modelId="{18EC9AC8-01F9-4232-AC97-3A1599EC1CCE}" type="presParOf" srcId="{D2E3490E-FFA6-4265-82AD-F8AE27307952}" destId="{34AB605F-13C7-4304-873A-8430296EF77D}" srcOrd="0" destOrd="0" presId="urn:microsoft.com/office/officeart/2005/8/layout/hierarchy3"/>
    <dgm:cxn modelId="{DC65B74A-389C-4030-9657-9C43ACED6EDD}" type="presParOf" srcId="{D2E3490E-FFA6-4265-82AD-F8AE27307952}" destId="{9B74E945-20F7-453A-8323-190FC8D81787}" srcOrd="1" destOrd="0" presId="urn:microsoft.com/office/officeart/2005/8/layout/hierarchy3"/>
    <dgm:cxn modelId="{AC7EE00B-EDB0-463C-BDE7-7B3746BA86E8}" type="presParOf" srcId="{F16FC9C4-62DF-462A-980E-55367A40AEC7}" destId="{7D5C3567-9E4D-42E4-985B-E8FE7239659E}" srcOrd="1" destOrd="0" presId="urn:microsoft.com/office/officeart/2005/8/layout/hierarchy3"/>
    <dgm:cxn modelId="{C0CC8DCA-1150-4042-96DE-ADD971BBBE2A}" type="presParOf" srcId="{7D5C3567-9E4D-42E4-985B-E8FE7239659E}" destId="{DF40E06D-54FA-4C8F-97A4-07602A3EEC0B}" srcOrd="0" destOrd="0" presId="urn:microsoft.com/office/officeart/2005/8/layout/hierarchy3"/>
    <dgm:cxn modelId="{AB2B205D-09DF-4682-8AA4-CFA6DBED22DD}" type="presParOf" srcId="{7D5C3567-9E4D-42E4-985B-E8FE7239659E}" destId="{B7E2923B-6EC2-48F4-925B-160D89648CA0}"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ED4451-411E-4434-9501-ED1509EC6F83}" type="doc">
      <dgm:prSet loTypeId="urn:microsoft.com/office/officeart/2005/8/layout/bProcess4" loCatId="process" qsTypeId="urn:microsoft.com/office/officeart/2005/8/quickstyle/simple1" qsCatId="simple" csTypeId="urn:microsoft.com/office/officeart/2005/8/colors/colorful1" csCatId="colorful" phldr="1"/>
      <dgm:spPr/>
      <dgm:t>
        <a:bodyPr/>
        <a:lstStyle/>
        <a:p>
          <a:endParaRPr lang="en-US"/>
        </a:p>
      </dgm:t>
    </dgm:pt>
    <dgm:pt modelId="{9C7EBA92-62C7-439D-872C-DF725D3EF4BD}">
      <dgm:prSet phldrT="[Text]"/>
      <dgm:spPr/>
      <dgm:t>
        <a:bodyPr/>
        <a:lstStyle/>
        <a:p>
          <a:r>
            <a:rPr lang="en-US" dirty="0">
              <a:solidFill>
                <a:schemeClr val="bg1"/>
              </a:solidFill>
            </a:rPr>
            <a:t>Gathered PUBG usage data from </a:t>
          </a:r>
          <a:r>
            <a:rPr lang="en-US" dirty="0" err="1">
              <a:solidFill>
                <a:schemeClr val="bg1"/>
              </a:solidFill>
            </a:rPr>
            <a:t>steamcharts</a:t>
          </a:r>
          <a:endParaRPr lang="en-US" dirty="0"/>
        </a:p>
      </dgm:t>
    </dgm:pt>
    <dgm:pt modelId="{4367718A-62A5-4F95-BBA3-3F2207B83D04}" type="parTrans" cxnId="{5D8F5654-21ED-49F1-A162-3DAFDC04EF1A}">
      <dgm:prSet/>
      <dgm:spPr/>
      <dgm:t>
        <a:bodyPr/>
        <a:lstStyle/>
        <a:p>
          <a:endParaRPr lang="en-US"/>
        </a:p>
      </dgm:t>
    </dgm:pt>
    <dgm:pt modelId="{43963C0A-51F4-4244-95D3-B9C8CF3B6558}" type="sibTrans" cxnId="{5D8F5654-21ED-49F1-A162-3DAFDC04EF1A}">
      <dgm:prSet/>
      <dgm:spPr/>
      <dgm:t>
        <a:bodyPr/>
        <a:lstStyle/>
        <a:p>
          <a:endParaRPr lang="en-US"/>
        </a:p>
      </dgm:t>
    </dgm:pt>
    <dgm:pt modelId="{C61042EE-A917-4866-B48D-B3C8AEB56544}">
      <dgm:prSet phldrT="[Text]"/>
      <dgm:spPr/>
      <dgm:t>
        <a:bodyPr/>
        <a:lstStyle/>
        <a:p>
          <a:r>
            <a:rPr lang="en-US" dirty="0">
              <a:solidFill>
                <a:schemeClr val="bg1"/>
              </a:solidFill>
            </a:rPr>
            <a:t>Input usage data in excel to identify highest gain/loss months</a:t>
          </a:r>
          <a:endParaRPr lang="en-US" dirty="0"/>
        </a:p>
      </dgm:t>
    </dgm:pt>
    <dgm:pt modelId="{4C938A65-2FC9-4759-A6F9-32E6D09A3238}" type="parTrans" cxnId="{EFC6DD23-1D63-4A93-9B39-6381E0A0995C}">
      <dgm:prSet/>
      <dgm:spPr/>
      <dgm:t>
        <a:bodyPr/>
        <a:lstStyle/>
        <a:p>
          <a:endParaRPr lang="en-US"/>
        </a:p>
      </dgm:t>
    </dgm:pt>
    <dgm:pt modelId="{0200C35B-2980-43E8-B9D0-F2FD547427C2}" type="sibTrans" cxnId="{EFC6DD23-1D63-4A93-9B39-6381E0A0995C}">
      <dgm:prSet/>
      <dgm:spPr/>
      <dgm:t>
        <a:bodyPr/>
        <a:lstStyle/>
        <a:p>
          <a:endParaRPr lang="en-US"/>
        </a:p>
      </dgm:t>
    </dgm:pt>
    <dgm:pt modelId="{CCAA819B-F118-4B68-8C33-49E4489DCBF6}">
      <dgm:prSet phldrT="[Text]"/>
      <dgm:spPr/>
      <dgm:t>
        <a:bodyPr/>
        <a:lstStyle/>
        <a:p>
          <a:r>
            <a:rPr lang="en-US" dirty="0">
              <a:solidFill>
                <a:schemeClr val="bg1"/>
              </a:solidFill>
            </a:rPr>
            <a:t>Find the relevant patches in those months</a:t>
          </a:r>
          <a:endParaRPr lang="en-US" dirty="0"/>
        </a:p>
      </dgm:t>
    </dgm:pt>
    <dgm:pt modelId="{09AC6840-2F1B-4875-87ED-085495BF6A8A}" type="parTrans" cxnId="{D7AB548C-822F-47FB-9227-0D7D100CF508}">
      <dgm:prSet/>
      <dgm:spPr/>
      <dgm:t>
        <a:bodyPr/>
        <a:lstStyle/>
        <a:p>
          <a:endParaRPr lang="en-US"/>
        </a:p>
      </dgm:t>
    </dgm:pt>
    <dgm:pt modelId="{1131BB5E-36F5-4CFE-88DE-9C0850C480C9}" type="sibTrans" cxnId="{D7AB548C-822F-47FB-9227-0D7D100CF508}">
      <dgm:prSet/>
      <dgm:spPr/>
      <dgm:t>
        <a:bodyPr/>
        <a:lstStyle/>
        <a:p>
          <a:endParaRPr lang="en-US"/>
        </a:p>
      </dgm:t>
    </dgm:pt>
    <dgm:pt modelId="{08FB170C-8472-4042-92B1-6D26B6B1C015}">
      <dgm:prSet phldrT="[Text]"/>
      <dgm:spPr/>
      <dgm:t>
        <a:bodyPr/>
        <a:lstStyle/>
        <a:p>
          <a:r>
            <a:rPr lang="en-US" dirty="0">
              <a:solidFill>
                <a:schemeClr val="bg1"/>
              </a:solidFill>
            </a:rPr>
            <a:t>Used python packages Selenium, </a:t>
          </a:r>
          <a:r>
            <a:rPr lang="en-US" dirty="0" err="1">
              <a:solidFill>
                <a:schemeClr val="bg1"/>
              </a:solidFill>
            </a:rPr>
            <a:t>BeautifulSoup</a:t>
          </a:r>
          <a:r>
            <a:rPr lang="en-US" dirty="0">
              <a:solidFill>
                <a:schemeClr val="bg1"/>
              </a:solidFill>
            </a:rPr>
            <a:t>, and pandas to crawl reviews from both reddit and </a:t>
          </a:r>
          <a:r>
            <a:rPr lang="en-US" dirty="0" err="1">
              <a:solidFill>
                <a:schemeClr val="bg1"/>
              </a:solidFill>
            </a:rPr>
            <a:t>steamforums</a:t>
          </a:r>
          <a:endParaRPr lang="en-US" dirty="0"/>
        </a:p>
      </dgm:t>
    </dgm:pt>
    <dgm:pt modelId="{7538D5BF-E34E-4483-8623-757D64CDF550}" type="parTrans" cxnId="{EFF8191B-1B94-4C8C-8F9A-B0972BAB6EA1}">
      <dgm:prSet/>
      <dgm:spPr/>
      <dgm:t>
        <a:bodyPr/>
        <a:lstStyle/>
        <a:p>
          <a:endParaRPr lang="en-US"/>
        </a:p>
      </dgm:t>
    </dgm:pt>
    <dgm:pt modelId="{900E6E1D-243D-4176-8726-E54080064D63}" type="sibTrans" cxnId="{EFF8191B-1B94-4C8C-8F9A-B0972BAB6EA1}">
      <dgm:prSet/>
      <dgm:spPr/>
      <dgm:t>
        <a:bodyPr/>
        <a:lstStyle/>
        <a:p>
          <a:endParaRPr lang="en-US"/>
        </a:p>
      </dgm:t>
    </dgm:pt>
    <dgm:pt modelId="{22B41ABD-4209-4C73-942A-F81253274C31}">
      <dgm:prSet phldrT="[Text]"/>
      <dgm:spPr/>
      <dgm:t>
        <a:bodyPr/>
        <a:lstStyle/>
        <a:p>
          <a:r>
            <a:rPr lang="en-US" dirty="0">
              <a:solidFill>
                <a:schemeClr val="bg1"/>
              </a:solidFill>
            </a:rPr>
            <a:t>Cleaned the data in python and combined the reddit reviews with steam reviews</a:t>
          </a:r>
          <a:endParaRPr lang="en-US" dirty="0"/>
        </a:p>
      </dgm:t>
    </dgm:pt>
    <dgm:pt modelId="{63E7CF91-3E7A-40CA-A990-7351D316A3A5}" type="parTrans" cxnId="{42A98798-19CF-4615-8D3D-974AE851AD81}">
      <dgm:prSet/>
      <dgm:spPr/>
      <dgm:t>
        <a:bodyPr/>
        <a:lstStyle/>
        <a:p>
          <a:endParaRPr lang="en-US"/>
        </a:p>
      </dgm:t>
    </dgm:pt>
    <dgm:pt modelId="{842394AF-0239-42FB-826B-21F336815CC9}" type="sibTrans" cxnId="{42A98798-19CF-4615-8D3D-974AE851AD81}">
      <dgm:prSet/>
      <dgm:spPr/>
      <dgm:t>
        <a:bodyPr/>
        <a:lstStyle/>
        <a:p>
          <a:endParaRPr lang="en-US"/>
        </a:p>
      </dgm:t>
    </dgm:pt>
    <dgm:pt modelId="{53099C21-117E-4BBE-86D4-6FA7E2E72275}">
      <dgm:prSet phldrT="[Text]"/>
      <dgm:spPr/>
      <dgm:t>
        <a:bodyPr/>
        <a:lstStyle/>
        <a:p>
          <a:r>
            <a:rPr lang="en-US" dirty="0"/>
            <a:t>Find comparable games and crawled the whole reviews for both PUBG and </a:t>
          </a:r>
          <a:r>
            <a:rPr lang="en-US" dirty="0" err="1"/>
            <a:t>Fortnite</a:t>
          </a:r>
          <a:endParaRPr lang="en-US" dirty="0"/>
        </a:p>
      </dgm:t>
    </dgm:pt>
    <dgm:pt modelId="{3DC2B4CC-09E1-40AC-B56F-874B4E4CE316}" type="parTrans" cxnId="{01F58BA1-4D07-4163-9E47-94ADB15F19AC}">
      <dgm:prSet/>
      <dgm:spPr/>
      <dgm:t>
        <a:bodyPr/>
        <a:lstStyle/>
        <a:p>
          <a:endParaRPr lang="en-US"/>
        </a:p>
      </dgm:t>
    </dgm:pt>
    <dgm:pt modelId="{CB21074A-390A-4E3C-B886-F225A49ECADD}" type="sibTrans" cxnId="{01F58BA1-4D07-4163-9E47-94ADB15F19AC}">
      <dgm:prSet/>
      <dgm:spPr/>
      <dgm:t>
        <a:bodyPr/>
        <a:lstStyle/>
        <a:p>
          <a:endParaRPr lang="en-US"/>
        </a:p>
      </dgm:t>
    </dgm:pt>
    <dgm:pt modelId="{F451E511-AB94-4B21-AD16-04CB11A96C85}">
      <dgm:prSet phldrT="[Text]"/>
      <dgm:spPr/>
      <dgm:t>
        <a:bodyPr/>
        <a:lstStyle/>
        <a:p>
          <a:r>
            <a:rPr lang="en-US" dirty="0"/>
            <a:t>Input reviews into a word clouds and generated pie charts based on a term frequency matrix</a:t>
          </a:r>
        </a:p>
      </dgm:t>
    </dgm:pt>
    <dgm:pt modelId="{B4463429-20D4-4C83-B856-77596F617A23}" type="parTrans" cxnId="{41FCBA88-90C6-451D-9779-68C593C1114E}">
      <dgm:prSet/>
      <dgm:spPr/>
      <dgm:t>
        <a:bodyPr/>
        <a:lstStyle/>
        <a:p>
          <a:endParaRPr lang="en-US"/>
        </a:p>
      </dgm:t>
    </dgm:pt>
    <dgm:pt modelId="{6139511F-09CB-40D7-8F29-15C4A4336825}" type="sibTrans" cxnId="{41FCBA88-90C6-451D-9779-68C593C1114E}">
      <dgm:prSet/>
      <dgm:spPr/>
      <dgm:t>
        <a:bodyPr/>
        <a:lstStyle/>
        <a:p>
          <a:endParaRPr lang="en-US"/>
        </a:p>
      </dgm:t>
    </dgm:pt>
    <dgm:pt modelId="{3445D906-D998-4011-8E3C-F669B266F424}">
      <dgm:prSet phldrT="[Text]"/>
      <dgm:spPr/>
      <dgm:t>
        <a:bodyPr/>
        <a:lstStyle/>
        <a:p>
          <a:r>
            <a:rPr lang="en-US" dirty="0"/>
            <a:t>Analyzed sentiment of users towards patches and differences between PUBG and </a:t>
          </a:r>
          <a:r>
            <a:rPr lang="en-US" dirty="0" err="1"/>
            <a:t>Fortnite</a:t>
          </a:r>
          <a:endParaRPr lang="en-US" dirty="0"/>
        </a:p>
      </dgm:t>
    </dgm:pt>
    <dgm:pt modelId="{DD4B54D6-2548-4B95-A456-1DF21676D0D3}" type="parTrans" cxnId="{4DAED918-F73A-4269-B8EA-2630FAF4F696}">
      <dgm:prSet/>
      <dgm:spPr/>
      <dgm:t>
        <a:bodyPr/>
        <a:lstStyle/>
        <a:p>
          <a:endParaRPr lang="en-US"/>
        </a:p>
      </dgm:t>
    </dgm:pt>
    <dgm:pt modelId="{4C650449-8534-4B35-9F45-65148C692FA0}" type="sibTrans" cxnId="{4DAED918-F73A-4269-B8EA-2630FAF4F696}">
      <dgm:prSet/>
      <dgm:spPr/>
      <dgm:t>
        <a:bodyPr/>
        <a:lstStyle/>
        <a:p>
          <a:endParaRPr lang="en-US"/>
        </a:p>
      </dgm:t>
    </dgm:pt>
    <dgm:pt modelId="{ED68273C-3658-47C6-92AC-2F62FE9F4AA3}">
      <dgm:prSet phldrT="[Text]"/>
      <dgm:spPr/>
      <dgm:t>
        <a:bodyPr/>
        <a:lstStyle/>
        <a:p>
          <a:r>
            <a:rPr lang="en-US" dirty="0"/>
            <a:t>Target keywords that relate to the updates and drew conclusions</a:t>
          </a:r>
        </a:p>
      </dgm:t>
    </dgm:pt>
    <dgm:pt modelId="{E8F15DFB-5BEF-4CF4-B9B2-2D22E77C9AE6}" type="parTrans" cxnId="{9E193A28-0B2A-4269-A917-46794DDD3368}">
      <dgm:prSet/>
      <dgm:spPr/>
      <dgm:t>
        <a:bodyPr/>
        <a:lstStyle/>
        <a:p>
          <a:endParaRPr lang="en-US"/>
        </a:p>
      </dgm:t>
    </dgm:pt>
    <dgm:pt modelId="{44B84BCD-F7EF-4349-AE76-428DF1AE0703}" type="sibTrans" cxnId="{9E193A28-0B2A-4269-A917-46794DDD3368}">
      <dgm:prSet/>
      <dgm:spPr/>
      <dgm:t>
        <a:bodyPr/>
        <a:lstStyle/>
        <a:p>
          <a:endParaRPr lang="en-US"/>
        </a:p>
      </dgm:t>
    </dgm:pt>
    <dgm:pt modelId="{34353DC2-FDE3-446E-B7AF-AFB22D0FEAA6}" type="pres">
      <dgm:prSet presAssocID="{A5ED4451-411E-4434-9501-ED1509EC6F83}" presName="Name0" presStyleCnt="0">
        <dgm:presLayoutVars>
          <dgm:dir/>
          <dgm:resizeHandles/>
        </dgm:presLayoutVars>
      </dgm:prSet>
      <dgm:spPr/>
    </dgm:pt>
    <dgm:pt modelId="{708DD94C-DF16-4CD8-9687-A3E14763C737}" type="pres">
      <dgm:prSet presAssocID="{9C7EBA92-62C7-439D-872C-DF725D3EF4BD}" presName="compNode" presStyleCnt="0"/>
      <dgm:spPr/>
    </dgm:pt>
    <dgm:pt modelId="{5A07A648-3C71-4EFD-9B86-8BDD74ABC065}" type="pres">
      <dgm:prSet presAssocID="{9C7EBA92-62C7-439D-872C-DF725D3EF4BD}" presName="dummyConnPt" presStyleCnt="0"/>
      <dgm:spPr/>
    </dgm:pt>
    <dgm:pt modelId="{02A53F11-CECE-45F2-AB14-B93104EC5E18}" type="pres">
      <dgm:prSet presAssocID="{9C7EBA92-62C7-439D-872C-DF725D3EF4BD}" presName="node" presStyleLbl="node1" presStyleIdx="0" presStyleCnt="9">
        <dgm:presLayoutVars>
          <dgm:bulletEnabled val="1"/>
        </dgm:presLayoutVars>
      </dgm:prSet>
      <dgm:spPr/>
    </dgm:pt>
    <dgm:pt modelId="{5C4232B0-73CA-47CC-9F3B-1C6A2CEEFB5A}" type="pres">
      <dgm:prSet presAssocID="{43963C0A-51F4-4244-95D3-B9C8CF3B6558}" presName="sibTrans" presStyleLbl="bgSibTrans2D1" presStyleIdx="0" presStyleCnt="8"/>
      <dgm:spPr/>
    </dgm:pt>
    <dgm:pt modelId="{130B353D-FD32-479D-8780-40B0CFE436BB}" type="pres">
      <dgm:prSet presAssocID="{C61042EE-A917-4866-B48D-B3C8AEB56544}" presName="compNode" presStyleCnt="0"/>
      <dgm:spPr/>
    </dgm:pt>
    <dgm:pt modelId="{6FD1DE5F-93E4-477E-9CC2-EBA86CEC525F}" type="pres">
      <dgm:prSet presAssocID="{C61042EE-A917-4866-B48D-B3C8AEB56544}" presName="dummyConnPt" presStyleCnt="0"/>
      <dgm:spPr/>
    </dgm:pt>
    <dgm:pt modelId="{39B5C6DD-1C52-4360-B346-866DF30B3EFB}" type="pres">
      <dgm:prSet presAssocID="{C61042EE-A917-4866-B48D-B3C8AEB56544}" presName="node" presStyleLbl="node1" presStyleIdx="1" presStyleCnt="9">
        <dgm:presLayoutVars>
          <dgm:bulletEnabled val="1"/>
        </dgm:presLayoutVars>
      </dgm:prSet>
      <dgm:spPr/>
    </dgm:pt>
    <dgm:pt modelId="{B6C26391-4246-4667-82BC-ACDB43960779}" type="pres">
      <dgm:prSet presAssocID="{0200C35B-2980-43E8-B9D0-F2FD547427C2}" presName="sibTrans" presStyleLbl="bgSibTrans2D1" presStyleIdx="1" presStyleCnt="8"/>
      <dgm:spPr/>
    </dgm:pt>
    <dgm:pt modelId="{21A0DD58-C8DC-407A-894E-66FAAE455B91}" type="pres">
      <dgm:prSet presAssocID="{CCAA819B-F118-4B68-8C33-49E4489DCBF6}" presName="compNode" presStyleCnt="0"/>
      <dgm:spPr/>
    </dgm:pt>
    <dgm:pt modelId="{1AACF76C-6DB6-4502-B749-08D40E2A6D35}" type="pres">
      <dgm:prSet presAssocID="{CCAA819B-F118-4B68-8C33-49E4489DCBF6}" presName="dummyConnPt" presStyleCnt="0"/>
      <dgm:spPr/>
    </dgm:pt>
    <dgm:pt modelId="{C0924DD6-9A23-4142-B6B7-ED95D5F612BD}" type="pres">
      <dgm:prSet presAssocID="{CCAA819B-F118-4B68-8C33-49E4489DCBF6}" presName="node" presStyleLbl="node1" presStyleIdx="2" presStyleCnt="9">
        <dgm:presLayoutVars>
          <dgm:bulletEnabled val="1"/>
        </dgm:presLayoutVars>
      </dgm:prSet>
      <dgm:spPr/>
    </dgm:pt>
    <dgm:pt modelId="{BB845231-ED4C-4DD8-ACF4-DBCA9161A86D}" type="pres">
      <dgm:prSet presAssocID="{1131BB5E-36F5-4CFE-88DE-9C0850C480C9}" presName="sibTrans" presStyleLbl="bgSibTrans2D1" presStyleIdx="2" presStyleCnt="8"/>
      <dgm:spPr/>
    </dgm:pt>
    <dgm:pt modelId="{DB8D5B98-3423-4BD7-A820-B8601DBA9DB0}" type="pres">
      <dgm:prSet presAssocID="{08FB170C-8472-4042-92B1-6D26B6B1C015}" presName="compNode" presStyleCnt="0"/>
      <dgm:spPr/>
    </dgm:pt>
    <dgm:pt modelId="{0F1F5504-4703-4B1F-B1D1-2CD00BC29846}" type="pres">
      <dgm:prSet presAssocID="{08FB170C-8472-4042-92B1-6D26B6B1C015}" presName="dummyConnPt" presStyleCnt="0"/>
      <dgm:spPr/>
    </dgm:pt>
    <dgm:pt modelId="{8A0AE353-7F53-45E9-ABF7-046E21A9EE8B}" type="pres">
      <dgm:prSet presAssocID="{08FB170C-8472-4042-92B1-6D26B6B1C015}" presName="node" presStyleLbl="node1" presStyleIdx="3" presStyleCnt="9">
        <dgm:presLayoutVars>
          <dgm:bulletEnabled val="1"/>
        </dgm:presLayoutVars>
      </dgm:prSet>
      <dgm:spPr/>
    </dgm:pt>
    <dgm:pt modelId="{3DA6AF81-77DB-47D1-9EB4-7B2D84D27605}" type="pres">
      <dgm:prSet presAssocID="{900E6E1D-243D-4176-8726-E54080064D63}" presName="sibTrans" presStyleLbl="bgSibTrans2D1" presStyleIdx="3" presStyleCnt="8"/>
      <dgm:spPr/>
    </dgm:pt>
    <dgm:pt modelId="{AD9DA4FC-2268-4628-B425-8C721A4B84E8}" type="pres">
      <dgm:prSet presAssocID="{22B41ABD-4209-4C73-942A-F81253274C31}" presName="compNode" presStyleCnt="0"/>
      <dgm:spPr/>
    </dgm:pt>
    <dgm:pt modelId="{E28DC8E1-12AB-4CCB-9876-50C4455488B7}" type="pres">
      <dgm:prSet presAssocID="{22B41ABD-4209-4C73-942A-F81253274C31}" presName="dummyConnPt" presStyleCnt="0"/>
      <dgm:spPr/>
    </dgm:pt>
    <dgm:pt modelId="{0DD657BB-DEF8-48AE-B323-514652A26DED}" type="pres">
      <dgm:prSet presAssocID="{22B41ABD-4209-4C73-942A-F81253274C31}" presName="node" presStyleLbl="node1" presStyleIdx="4" presStyleCnt="9">
        <dgm:presLayoutVars>
          <dgm:bulletEnabled val="1"/>
        </dgm:presLayoutVars>
      </dgm:prSet>
      <dgm:spPr/>
    </dgm:pt>
    <dgm:pt modelId="{F5FDDA4C-D026-45BE-84A5-B2E479F7E651}" type="pres">
      <dgm:prSet presAssocID="{842394AF-0239-42FB-826B-21F336815CC9}" presName="sibTrans" presStyleLbl="bgSibTrans2D1" presStyleIdx="4" presStyleCnt="8"/>
      <dgm:spPr/>
    </dgm:pt>
    <dgm:pt modelId="{4E19B44C-08F7-46B3-BA54-5CEC69D9CCC6}" type="pres">
      <dgm:prSet presAssocID="{53099C21-117E-4BBE-86D4-6FA7E2E72275}" presName="compNode" presStyleCnt="0"/>
      <dgm:spPr/>
    </dgm:pt>
    <dgm:pt modelId="{877E71CF-3ADA-4521-83BE-9B79F9C727DC}" type="pres">
      <dgm:prSet presAssocID="{53099C21-117E-4BBE-86D4-6FA7E2E72275}" presName="dummyConnPt" presStyleCnt="0"/>
      <dgm:spPr/>
    </dgm:pt>
    <dgm:pt modelId="{11F3B1F8-E775-43CE-8C62-EB87C9818390}" type="pres">
      <dgm:prSet presAssocID="{53099C21-117E-4BBE-86D4-6FA7E2E72275}" presName="node" presStyleLbl="node1" presStyleIdx="5" presStyleCnt="9">
        <dgm:presLayoutVars>
          <dgm:bulletEnabled val="1"/>
        </dgm:presLayoutVars>
      </dgm:prSet>
      <dgm:spPr/>
    </dgm:pt>
    <dgm:pt modelId="{44F44D78-8B2E-403C-8130-60D4C2B14281}" type="pres">
      <dgm:prSet presAssocID="{CB21074A-390A-4E3C-B886-F225A49ECADD}" presName="sibTrans" presStyleLbl="bgSibTrans2D1" presStyleIdx="5" presStyleCnt="8"/>
      <dgm:spPr/>
    </dgm:pt>
    <dgm:pt modelId="{9A7CC5C0-C6F7-42AF-9B58-9CEC16130187}" type="pres">
      <dgm:prSet presAssocID="{F451E511-AB94-4B21-AD16-04CB11A96C85}" presName="compNode" presStyleCnt="0"/>
      <dgm:spPr/>
    </dgm:pt>
    <dgm:pt modelId="{EEA39689-C714-415D-87BD-41641B3F2F9D}" type="pres">
      <dgm:prSet presAssocID="{F451E511-AB94-4B21-AD16-04CB11A96C85}" presName="dummyConnPt" presStyleCnt="0"/>
      <dgm:spPr/>
    </dgm:pt>
    <dgm:pt modelId="{08451907-E19C-4AE4-AFC7-1F3EFB3051BB}" type="pres">
      <dgm:prSet presAssocID="{F451E511-AB94-4B21-AD16-04CB11A96C85}" presName="node" presStyleLbl="node1" presStyleIdx="6" presStyleCnt="9">
        <dgm:presLayoutVars>
          <dgm:bulletEnabled val="1"/>
        </dgm:presLayoutVars>
      </dgm:prSet>
      <dgm:spPr/>
    </dgm:pt>
    <dgm:pt modelId="{CDABDE06-35B4-43CE-BFA6-E6444F9E4E29}" type="pres">
      <dgm:prSet presAssocID="{6139511F-09CB-40D7-8F29-15C4A4336825}" presName="sibTrans" presStyleLbl="bgSibTrans2D1" presStyleIdx="6" presStyleCnt="8"/>
      <dgm:spPr/>
    </dgm:pt>
    <dgm:pt modelId="{9B85F4B0-4166-4111-9962-1E340CCB0508}" type="pres">
      <dgm:prSet presAssocID="{3445D906-D998-4011-8E3C-F669B266F424}" presName="compNode" presStyleCnt="0"/>
      <dgm:spPr/>
    </dgm:pt>
    <dgm:pt modelId="{7A4053AD-C30C-4CDE-8E85-B475290AD4F5}" type="pres">
      <dgm:prSet presAssocID="{3445D906-D998-4011-8E3C-F669B266F424}" presName="dummyConnPt" presStyleCnt="0"/>
      <dgm:spPr/>
    </dgm:pt>
    <dgm:pt modelId="{178E76F7-4F8B-4FD2-90DE-4D1BE5EF58A5}" type="pres">
      <dgm:prSet presAssocID="{3445D906-D998-4011-8E3C-F669B266F424}" presName="node" presStyleLbl="node1" presStyleIdx="7" presStyleCnt="9">
        <dgm:presLayoutVars>
          <dgm:bulletEnabled val="1"/>
        </dgm:presLayoutVars>
      </dgm:prSet>
      <dgm:spPr/>
    </dgm:pt>
    <dgm:pt modelId="{B0A72C66-3299-457B-BA59-B4BDED1EB80A}" type="pres">
      <dgm:prSet presAssocID="{4C650449-8534-4B35-9F45-65148C692FA0}" presName="sibTrans" presStyleLbl="bgSibTrans2D1" presStyleIdx="7" presStyleCnt="8"/>
      <dgm:spPr/>
    </dgm:pt>
    <dgm:pt modelId="{093EE9F8-42A2-4275-9C9F-94D85E996498}" type="pres">
      <dgm:prSet presAssocID="{ED68273C-3658-47C6-92AC-2F62FE9F4AA3}" presName="compNode" presStyleCnt="0"/>
      <dgm:spPr/>
    </dgm:pt>
    <dgm:pt modelId="{1AA71592-C11E-4DFF-B735-687BBF60F737}" type="pres">
      <dgm:prSet presAssocID="{ED68273C-3658-47C6-92AC-2F62FE9F4AA3}" presName="dummyConnPt" presStyleCnt="0"/>
      <dgm:spPr/>
    </dgm:pt>
    <dgm:pt modelId="{582C0885-31CC-4FBF-87E0-A2D1C75B439D}" type="pres">
      <dgm:prSet presAssocID="{ED68273C-3658-47C6-92AC-2F62FE9F4AA3}" presName="node" presStyleLbl="node1" presStyleIdx="8" presStyleCnt="9">
        <dgm:presLayoutVars>
          <dgm:bulletEnabled val="1"/>
        </dgm:presLayoutVars>
      </dgm:prSet>
      <dgm:spPr/>
    </dgm:pt>
  </dgm:ptLst>
  <dgm:cxnLst>
    <dgm:cxn modelId="{5BC6EB17-0AAD-42D8-8F91-FB2B68B07A69}" type="presOf" srcId="{3445D906-D998-4011-8E3C-F669B266F424}" destId="{178E76F7-4F8B-4FD2-90DE-4D1BE5EF58A5}" srcOrd="0" destOrd="0" presId="urn:microsoft.com/office/officeart/2005/8/layout/bProcess4"/>
    <dgm:cxn modelId="{4DAED918-F73A-4269-B8EA-2630FAF4F696}" srcId="{A5ED4451-411E-4434-9501-ED1509EC6F83}" destId="{3445D906-D998-4011-8E3C-F669B266F424}" srcOrd="7" destOrd="0" parTransId="{DD4B54D6-2548-4B95-A456-1DF21676D0D3}" sibTransId="{4C650449-8534-4B35-9F45-65148C692FA0}"/>
    <dgm:cxn modelId="{EFF8191B-1B94-4C8C-8F9A-B0972BAB6EA1}" srcId="{A5ED4451-411E-4434-9501-ED1509EC6F83}" destId="{08FB170C-8472-4042-92B1-6D26B6B1C015}" srcOrd="3" destOrd="0" parTransId="{7538D5BF-E34E-4483-8623-757D64CDF550}" sibTransId="{900E6E1D-243D-4176-8726-E54080064D63}"/>
    <dgm:cxn modelId="{EFC6DD23-1D63-4A93-9B39-6381E0A0995C}" srcId="{A5ED4451-411E-4434-9501-ED1509EC6F83}" destId="{C61042EE-A917-4866-B48D-B3C8AEB56544}" srcOrd="1" destOrd="0" parTransId="{4C938A65-2FC9-4759-A6F9-32E6D09A3238}" sibTransId="{0200C35B-2980-43E8-B9D0-F2FD547427C2}"/>
    <dgm:cxn modelId="{4FC46925-70EA-4C87-BF84-EBCF0C190437}" type="presOf" srcId="{22B41ABD-4209-4C73-942A-F81253274C31}" destId="{0DD657BB-DEF8-48AE-B323-514652A26DED}" srcOrd="0" destOrd="0" presId="urn:microsoft.com/office/officeart/2005/8/layout/bProcess4"/>
    <dgm:cxn modelId="{9E193A28-0B2A-4269-A917-46794DDD3368}" srcId="{A5ED4451-411E-4434-9501-ED1509EC6F83}" destId="{ED68273C-3658-47C6-92AC-2F62FE9F4AA3}" srcOrd="8" destOrd="0" parTransId="{E8F15DFB-5BEF-4CF4-B9B2-2D22E77C9AE6}" sibTransId="{44B84BCD-F7EF-4349-AE76-428DF1AE0703}"/>
    <dgm:cxn modelId="{44B4ED5F-3304-4E83-85EA-36C7D12F28F3}" type="presOf" srcId="{A5ED4451-411E-4434-9501-ED1509EC6F83}" destId="{34353DC2-FDE3-446E-B7AF-AFB22D0FEAA6}" srcOrd="0" destOrd="0" presId="urn:microsoft.com/office/officeart/2005/8/layout/bProcess4"/>
    <dgm:cxn modelId="{5D8F5654-21ED-49F1-A162-3DAFDC04EF1A}" srcId="{A5ED4451-411E-4434-9501-ED1509EC6F83}" destId="{9C7EBA92-62C7-439D-872C-DF725D3EF4BD}" srcOrd="0" destOrd="0" parTransId="{4367718A-62A5-4F95-BBA3-3F2207B83D04}" sibTransId="{43963C0A-51F4-4244-95D3-B9C8CF3B6558}"/>
    <dgm:cxn modelId="{6E271784-8065-4402-8C8B-E9B4D515AF04}" type="presOf" srcId="{842394AF-0239-42FB-826B-21F336815CC9}" destId="{F5FDDA4C-D026-45BE-84A5-B2E479F7E651}" srcOrd="0" destOrd="0" presId="urn:microsoft.com/office/officeart/2005/8/layout/bProcess4"/>
    <dgm:cxn modelId="{41FCBA88-90C6-451D-9779-68C593C1114E}" srcId="{A5ED4451-411E-4434-9501-ED1509EC6F83}" destId="{F451E511-AB94-4B21-AD16-04CB11A96C85}" srcOrd="6" destOrd="0" parTransId="{B4463429-20D4-4C83-B856-77596F617A23}" sibTransId="{6139511F-09CB-40D7-8F29-15C4A4336825}"/>
    <dgm:cxn modelId="{D7AB548C-822F-47FB-9227-0D7D100CF508}" srcId="{A5ED4451-411E-4434-9501-ED1509EC6F83}" destId="{CCAA819B-F118-4B68-8C33-49E4489DCBF6}" srcOrd="2" destOrd="0" parTransId="{09AC6840-2F1B-4875-87ED-085495BF6A8A}" sibTransId="{1131BB5E-36F5-4CFE-88DE-9C0850C480C9}"/>
    <dgm:cxn modelId="{63236C91-4F14-4A97-A68D-1F4E1B7E3256}" type="presOf" srcId="{4C650449-8534-4B35-9F45-65148C692FA0}" destId="{B0A72C66-3299-457B-BA59-B4BDED1EB80A}" srcOrd="0" destOrd="0" presId="urn:microsoft.com/office/officeart/2005/8/layout/bProcess4"/>
    <dgm:cxn modelId="{42A98798-19CF-4615-8D3D-974AE851AD81}" srcId="{A5ED4451-411E-4434-9501-ED1509EC6F83}" destId="{22B41ABD-4209-4C73-942A-F81253274C31}" srcOrd="4" destOrd="0" parTransId="{63E7CF91-3E7A-40CA-A990-7351D316A3A5}" sibTransId="{842394AF-0239-42FB-826B-21F336815CC9}"/>
    <dgm:cxn modelId="{4DD2329F-C175-4CE3-AE9B-ADA920A9344A}" type="presOf" srcId="{43963C0A-51F4-4244-95D3-B9C8CF3B6558}" destId="{5C4232B0-73CA-47CC-9F3B-1C6A2CEEFB5A}" srcOrd="0" destOrd="0" presId="urn:microsoft.com/office/officeart/2005/8/layout/bProcess4"/>
    <dgm:cxn modelId="{01F58BA1-4D07-4163-9E47-94ADB15F19AC}" srcId="{A5ED4451-411E-4434-9501-ED1509EC6F83}" destId="{53099C21-117E-4BBE-86D4-6FA7E2E72275}" srcOrd="5" destOrd="0" parTransId="{3DC2B4CC-09E1-40AC-B56F-874B4E4CE316}" sibTransId="{CB21074A-390A-4E3C-B886-F225A49ECADD}"/>
    <dgm:cxn modelId="{A3A5C5A3-E313-43B2-9126-8CEF69C2D878}" type="presOf" srcId="{F451E511-AB94-4B21-AD16-04CB11A96C85}" destId="{08451907-E19C-4AE4-AFC7-1F3EFB3051BB}" srcOrd="0" destOrd="0" presId="urn:microsoft.com/office/officeart/2005/8/layout/bProcess4"/>
    <dgm:cxn modelId="{515F24A5-F72A-4047-A56D-0878A5EF3858}" type="presOf" srcId="{C61042EE-A917-4866-B48D-B3C8AEB56544}" destId="{39B5C6DD-1C52-4360-B346-866DF30B3EFB}" srcOrd="0" destOrd="0" presId="urn:microsoft.com/office/officeart/2005/8/layout/bProcess4"/>
    <dgm:cxn modelId="{79E585A7-28EE-4F85-A985-901CB2F029B6}" type="presOf" srcId="{CCAA819B-F118-4B68-8C33-49E4489DCBF6}" destId="{C0924DD6-9A23-4142-B6B7-ED95D5F612BD}" srcOrd="0" destOrd="0" presId="urn:microsoft.com/office/officeart/2005/8/layout/bProcess4"/>
    <dgm:cxn modelId="{BD340AAC-ABCF-4587-9617-E7B54EAAC377}" type="presOf" srcId="{1131BB5E-36F5-4CFE-88DE-9C0850C480C9}" destId="{BB845231-ED4C-4DD8-ACF4-DBCA9161A86D}" srcOrd="0" destOrd="0" presId="urn:microsoft.com/office/officeart/2005/8/layout/bProcess4"/>
    <dgm:cxn modelId="{8A7FDCB6-9DEC-4FEB-90CC-80B26C785ED7}" type="presOf" srcId="{53099C21-117E-4BBE-86D4-6FA7E2E72275}" destId="{11F3B1F8-E775-43CE-8C62-EB87C9818390}" srcOrd="0" destOrd="0" presId="urn:microsoft.com/office/officeart/2005/8/layout/bProcess4"/>
    <dgm:cxn modelId="{B21828BB-5B75-409D-B183-CED61C1D543D}" type="presOf" srcId="{900E6E1D-243D-4176-8726-E54080064D63}" destId="{3DA6AF81-77DB-47D1-9EB4-7B2D84D27605}" srcOrd="0" destOrd="0" presId="urn:microsoft.com/office/officeart/2005/8/layout/bProcess4"/>
    <dgm:cxn modelId="{F4DCE9BF-B7EF-4DC8-8A9C-CB7A6E9A8EE5}" type="presOf" srcId="{9C7EBA92-62C7-439D-872C-DF725D3EF4BD}" destId="{02A53F11-CECE-45F2-AB14-B93104EC5E18}" srcOrd="0" destOrd="0" presId="urn:microsoft.com/office/officeart/2005/8/layout/bProcess4"/>
    <dgm:cxn modelId="{926541C0-8061-4EAC-BE39-5D50EBC586A1}" type="presOf" srcId="{CB21074A-390A-4E3C-B886-F225A49ECADD}" destId="{44F44D78-8B2E-403C-8130-60D4C2B14281}" srcOrd="0" destOrd="0" presId="urn:microsoft.com/office/officeart/2005/8/layout/bProcess4"/>
    <dgm:cxn modelId="{B9133FC4-6306-427C-8E3B-EC396F0F9E2B}" type="presOf" srcId="{6139511F-09CB-40D7-8F29-15C4A4336825}" destId="{CDABDE06-35B4-43CE-BFA6-E6444F9E4E29}" srcOrd="0" destOrd="0" presId="urn:microsoft.com/office/officeart/2005/8/layout/bProcess4"/>
    <dgm:cxn modelId="{DAAC5FCD-38ED-4D16-AD75-E77F49775E61}" type="presOf" srcId="{08FB170C-8472-4042-92B1-6D26B6B1C015}" destId="{8A0AE353-7F53-45E9-ABF7-046E21A9EE8B}" srcOrd="0" destOrd="0" presId="urn:microsoft.com/office/officeart/2005/8/layout/bProcess4"/>
    <dgm:cxn modelId="{F1B0E0EB-2A45-4852-9F0D-F282C20BD842}" type="presOf" srcId="{ED68273C-3658-47C6-92AC-2F62FE9F4AA3}" destId="{582C0885-31CC-4FBF-87E0-A2D1C75B439D}" srcOrd="0" destOrd="0" presId="urn:microsoft.com/office/officeart/2005/8/layout/bProcess4"/>
    <dgm:cxn modelId="{202E2AF2-2D34-4030-822B-995CDC625F33}" type="presOf" srcId="{0200C35B-2980-43E8-B9D0-F2FD547427C2}" destId="{B6C26391-4246-4667-82BC-ACDB43960779}" srcOrd="0" destOrd="0" presId="urn:microsoft.com/office/officeart/2005/8/layout/bProcess4"/>
    <dgm:cxn modelId="{97109A7D-6E4C-4185-B4AB-5F9ED8300998}" type="presParOf" srcId="{34353DC2-FDE3-446E-B7AF-AFB22D0FEAA6}" destId="{708DD94C-DF16-4CD8-9687-A3E14763C737}" srcOrd="0" destOrd="0" presId="urn:microsoft.com/office/officeart/2005/8/layout/bProcess4"/>
    <dgm:cxn modelId="{B3AFB8EC-2DD2-414B-A903-19A74CD67609}" type="presParOf" srcId="{708DD94C-DF16-4CD8-9687-A3E14763C737}" destId="{5A07A648-3C71-4EFD-9B86-8BDD74ABC065}" srcOrd="0" destOrd="0" presId="urn:microsoft.com/office/officeart/2005/8/layout/bProcess4"/>
    <dgm:cxn modelId="{21C943D8-1149-4B8F-A210-F95B080EC1CF}" type="presParOf" srcId="{708DD94C-DF16-4CD8-9687-A3E14763C737}" destId="{02A53F11-CECE-45F2-AB14-B93104EC5E18}" srcOrd="1" destOrd="0" presId="urn:microsoft.com/office/officeart/2005/8/layout/bProcess4"/>
    <dgm:cxn modelId="{8AAA854A-11A9-4959-AED5-D250C7278745}" type="presParOf" srcId="{34353DC2-FDE3-446E-B7AF-AFB22D0FEAA6}" destId="{5C4232B0-73CA-47CC-9F3B-1C6A2CEEFB5A}" srcOrd="1" destOrd="0" presId="urn:microsoft.com/office/officeart/2005/8/layout/bProcess4"/>
    <dgm:cxn modelId="{14BB89FA-2E58-422C-9E80-271D12AFBA7C}" type="presParOf" srcId="{34353DC2-FDE3-446E-B7AF-AFB22D0FEAA6}" destId="{130B353D-FD32-479D-8780-40B0CFE436BB}" srcOrd="2" destOrd="0" presId="urn:microsoft.com/office/officeart/2005/8/layout/bProcess4"/>
    <dgm:cxn modelId="{7B77EE70-A725-46F6-8F98-78F484C53741}" type="presParOf" srcId="{130B353D-FD32-479D-8780-40B0CFE436BB}" destId="{6FD1DE5F-93E4-477E-9CC2-EBA86CEC525F}" srcOrd="0" destOrd="0" presId="urn:microsoft.com/office/officeart/2005/8/layout/bProcess4"/>
    <dgm:cxn modelId="{A69069AA-1290-46D4-BC64-4BDF9E06A2CA}" type="presParOf" srcId="{130B353D-FD32-479D-8780-40B0CFE436BB}" destId="{39B5C6DD-1C52-4360-B346-866DF30B3EFB}" srcOrd="1" destOrd="0" presId="urn:microsoft.com/office/officeart/2005/8/layout/bProcess4"/>
    <dgm:cxn modelId="{1F2EA7C3-22F4-44CA-AABB-BA9825F69830}" type="presParOf" srcId="{34353DC2-FDE3-446E-B7AF-AFB22D0FEAA6}" destId="{B6C26391-4246-4667-82BC-ACDB43960779}" srcOrd="3" destOrd="0" presId="urn:microsoft.com/office/officeart/2005/8/layout/bProcess4"/>
    <dgm:cxn modelId="{87C45D96-9158-4067-B2A5-82E236DE9505}" type="presParOf" srcId="{34353DC2-FDE3-446E-B7AF-AFB22D0FEAA6}" destId="{21A0DD58-C8DC-407A-894E-66FAAE455B91}" srcOrd="4" destOrd="0" presId="urn:microsoft.com/office/officeart/2005/8/layout/bProcess4"/>
    <dgm:cxn modelId="{07AB807C-D39A-461A-BB8B-42C6950B1A1D}" type="presParOf" srcId="{21A0DD58-C8DC-407A-894E-66FAAE455B91}" destId="{1AACF76C-6DB6-4502-B749-08D40E2A6D35}" srcOrd="0" destOrd="0" presId="urn:microsoft.com/office/officeart/2005/8/layout/bProcess4"/>
    <dgm:cxn modelId="{F81AE062-678C-4100-AF50-1B2347015D8E}" type="presParOf" srcId="{21A0DD58-C8DC-407A-894E-66FAAE455B91}" destId="{C0924DD6-9A23-4142-B6B7-ED95D5F612BD}" srcOrd="1" destOrd="0" presId="urn:microsoft.com/office/officeart/2005/8/layout/bProcess4"/>
    <dgm:cxn modelId="{2DC7FD1B-B246-450B-BB3A-14EA8912D72C}" type="presParOf" srcId="{34353DC2-FDE3-446E-B7AF-AFB22D0FEAA6}" destId="{BB845231-ED4C-4DD8-ACF4-DBCA9161A86D}" srcOrd="5" destOrd="0" presId="urn:microsoft.com/office/officeart/2005/8/layout/bProcess4"/>
    <dgm:cxn modelId="{B8038E2F-B04A-4312-BC6D-3E0459833F1E}" type="presParOf" srcId="{34353DC2-FDE3-446E-B7AF-AFB22D0FEAA6}" destId="{DB8D5B98-3423-4BD7-A820-B8601DBA9DB0}" srcOrd="6" destOrd="0" presId="urn:microsoft.com/office/officeart/2005/8/layout/bProcess4"/>
    <dgm:cxn modelId="{E88A47B4-1732-4A8D-920A-55C0BCAA132A}" type="presParOf" srcId="{DB8D5B98-3423-4BD7-A820-B8601DBA9DB0}" destId="{0F1F5504-4703-4B1F-B1D1-2CD00BC29846}" srcOrd="0" destOrd="0" presId="urn:microsoft.com/office/officeart/2005/8/layout/bProcess4"/>
    <dgm:cxn modelId="{C89B6F7F-77F2-476E-973C-96CF6FEC0C3D}" type="presParOf" srcId="{DB8D5B98-3423-4BD7-A820-B8601DBA9DB0}" destId="{8A0AE353-7F53-45E9-ABF7-046E21A9EE8B}" srcOrd="1" destOrd="0" presId="urn:microsoft.com/office/officeart/2005/8/layout/bProcess4"/>
    <dgm:cxn modelId="{2A6BFF11-E762-4558-9862-AF518AFA856A}" type="presParOf" srcId="{34353DC2-FDE3-446E-B7AF-AFB22D0FEAA6}" destId="{3DA6AF81-77DB-47D1-9EB4-7B2D84D27605}" srcOrd="7" destOrd="0" presId="urn:microsoft.com/office/officeart/2005/8/layout/bProcess4"/>
    <dgm:cxn modelId="{B36E349E-242B-4E7C-9BF0-943BA02FE665}" type="presParOf" srcId="{34353DC2-FDE3-446E-B7AF-AFB22D0FEAA6}" destId="{AD9DA4FC-2268-4628-B425-8C721A4B84E8}" srcOrd="8" destOrd="0" presId="urn:microsoft.com/office/officeart/2005/8/layout/bProcess4"/>
    <dgm:cxn modelId="{24E13059-682D-45CA-81B1-B5D57FE41564}" type="presParOf" srcId="{AD9DA4FC-2268-4628-B425-8C721A4B84E8}" destId="{E28DC8E1-12AB-4CCB-9876-50C4455488B7}" srcOrd="0" destOrd="0" presId="urn:microsoft.com/office/officeart/2005/8/layout/bProcess4"/>
    <dgm:cxn modelId="{1F926F59-38B9-40A7-9508-8940968C48BD}" type="presParOf" srcId="{AD9DA4FC-2268-4628-B425-8C721A4B84E8}" destId="{0DD657BB-DEF8-48AE-B323-514652A26DED}" srcOrd="1" destOrd="0" presId="urn:microsoft.com/office/officeart/2005/8/layout/bProcess4"/>
    <dgm:cxn modelId="{13A73AD6-3559-4F73-9396-26DA1373C97E}" type="presParOf" srcId="{34353DC2-FDE3-446E-B7AF-AFB22D0FEAA6}" destId="{F5FDDA4C-D026-45BE-84A5-B2E479F7E651}" srcOrd="9" destOrd="0" presId="urn:microsoft.com/office/officeart/2005/8/layout/bProcess4"/>
    <dgm:cxn modelId="{C835225C-8D2C-47AA-8E26-A964FA23D7AC}" type="presParOf" srcId="{34353DC2-FDE3-446E-B7AF-AFB22D0FEAA6}" destId="{4E19B44C-08F7-46B3-BA54-5CEC69D9CCC6}" srcOrd="10" destOrd="0" presId="urn:microsoft.com/office/officeart/2005/8/layout/bProcess4"/>
    <dgm:cxn modelId="{8AF65F73-06BF-4D1F-AD93-CED868ACD3AA}" type="presParOf" srcId="{4E19B44C-08F7-46B3-BA54-5CEC69D9CCC6}" destId="{877E71CF-3ADA-4521-83BE-9B79F9C727DC}" srcOrd="0" destOrd="0" presId="urn:microsoft.com/office/officeart/2005/8/layout/bProcess4"/>
    <dgm:cxn modelId="{99323A2C-6037-44C5-AAE1-201E727CBCE6}" type="presParOf" srcId="{4E19B44C-08F7-46B3-BA54-5CEC69D9CCC6}" destId="{11F3B1F8-E775-43CE-8C62-EB87C9818390}" srcOrd="1" destOrd="0" presId="urn:microsoft.com/office/officeart/2005/8/layout/bProcess4"/>
    <dgm:cxn modelId="{8FF9EE0D-89F2-4D96-9154-6AF41F091B71}" type="presParOf" srcId="{34353DC2-FDE3-446E-B7AF-AFB22D0FEAA6}" destId="{44F44D78-8B2E-403C-8130-60D4C2B14281}" srcOrd="11" destOrd="0" presId="urn:microsoft.com/office/officeart/2005/8/layout/bProcess4"/>
    <dgm:cxn modelId="{70F259F1-415B-4440-B070-139C3519A76D}" type="presParOf" srcId="{34353DC2-FDE3-446E-B7AF-AFB22D0FEAA6}" destId="{9A7CC5C0-C6F7-42AF-9B58-9CEC16130187}" srcOrd="12" destOrd="0" presId="urn:microsoft.com/office/officeart/2005/8/layout/bProcess4"/>
    <dgm:cxn modelId="{FB2995F9-7251-46E3-A88A-BD4350A30363}" type="presParOf" srcId="{9A7CC5C0-C6F7-42AF-9B58-9CEC16130187}" destId="{EEA39689-C714-415D-87BD-41641B3F2F9D}" srcOrd="0" destOrd="0" presId="urn:microsoft.com/office/officeart/2005/8/layout/bProcess4"/>
    <dgm:cxn modelId="{488C305A-E33D-418C-8CAB-2D1D8488B035}" type="presParOf" srcId="{9A7CC5C0-C6F7-42AF-9B58-9CEC16130187}" destId="{08451907-E19C-4AE4-AFC7-1F3EFB3051BB}" srcOrd="1" destOrd="0" presId="urn:microsoft.com/office/officeart/2005/8/layout/bProcess4"/>
    <dgm:cxn modelId="{8732994C-7902-431E-B2CB-A72ED19F2514}" type="presParOf" srcId="{34353DC2-FDE3-446E-B7AF-AFB22D0FEAA6}" destId="{CDABDE06-35B4-43CE-BFA6-E6444F9E4E29}" srcOrd="13" destOrd="0" presId="urn:microsoft.com/office/officeart/2005/8/layout/bProcess4"/>
    <dgm:cxn modelId="{CD16B6FE-B080-4E49-87CB-686992AAC362}" type="presParOf" srcId="{34353DC2-FDE3-446E-B7AF-AFB22D0FEAA6}" destId="{9B85F4B0-4166-4111-9962-1E340CCB0508}" srcOrd="14" destOrd="0" presId="urn:microsoft.com/office/officeart/2005/8/layout/bProcess4"/>
    <dgm:cxn modelId="{6BE6BBDE-4B7E-4D20-8C63-36259ABB804E}" type="presParOf" srcId="{9B85F4B0-4166-4111-9962-1E340CCB0508}" destId="{7A4053AD-C30C-4CDE-8E85-B475290AD4F5}" srcOrd="0" destOrd="0" presId="urn:microsoft.com/office/officeart/2005/8/layout/bProcess4"/>
    <dgm:cxn modelId="{712B39E7-0AFD-437D-89B8-9C0D554E8B39}" type="presParOf" srcId="{9B85F4B0-4166-4111-9962-1E340CCB0508}" destId="{178E76F7-4F8B-4FD2-90DE-4D1BE5EF58A5}" srcOrd="1" destOrd="0" presId="urn:microsoft.com/office/officeart/2005/8/layout/bProcess4"/>
    <dgm:cxn modelId="{CF746050-D850-43C1-AF31-9ADE7235BF7F}" type="presParOf" srcId="{34353DC2-FDE3-446E-B7AF-AFB22D0FEAA6}" destId="{B0A72C66-3299-457B-BA59-B4BDED1EB80A}" srcOrd="15" destOrd="0" presId="urn:microsoft.com/office/officeart/2005/8/layout/bProcess4"/>
    <dgm:cxn modelId="{FA6AD144-669F-493C-8C80-1DC1E357B5BA}" type="presParOf" srcId="{34353DC2-FDE3-446E-B7AF-AFB22D0FEAA6}" destId="{093EE9F8-42A2-4275-9C9F-94D85E996498}" srcOrd="16" destOrd="0" presId="urn:microsoft.com/office/officeart/2005/8/layout/bProcess4"/>
    <dgm:cxn modelId="{A46FA41F-6244-43DE-BC1F-6BFFCB8F710E}" type="presParOf" srcId="{093EE9F8-42A2-4275-9C9F-94D85E996498}" destId="{1AA71592-C11E-4DFF-B735-687BBF60F737}" srcOrd="0" destOrd="0" presId="urn:microsoft.com/office/officeart/2005/8/layout/bProcess4"/>
    <dgm:cxn modelId="{99BF2505-15D3-4245-B6A4-0340F9173334}" type="presParOf" srcId="{093EE9F8-42A2-4275-9C9F-94D85E996498}" destId="{582C0885-31CC-4FBF-87E0-A2D1C75B439D}"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E88CC0-A3D3-419E-8A6C-CDFD72C78E1D}">
      <dsp:nvSpPr>
        <dsp:cNvPr id="0" name=""/>
        <dsp:cNvSpPr/>
      </dsp:nvSpPr>
      <dsp:spPr>
        <a:xfrm>
          <a:off x="436066" y="496"/>
          <a:ext cx="2321718" cy="1160859"/>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t>Steam</a:t>
          </a:r>
          <a:endParaRPr lang="en-US" sz="5400" kern="1200" dirty="0"/>
        </a:p>
      </dsp:txBody>
      <dsp:txXfrm>
        <a:off x="470066" y="34496"/>
        <a:ext cx="2253718" cy="1092859"/>
      </dsp:txXfrm>
    </dsp:sp>
    <dsp:sp modelId="{5222B23E-A74B-4487-A6F9-176658FDB46B}">
      <dsp:nvSpPr>
        <dsp:cNvPr id="0" name=""/>
        <dsp:cNvSpPr/>
      </dsp:nvSpPr>
      <dsp:spPr>
        <a:xfrm>
          <a:off x="668238" y="1161355"/>
          <a:ext cx="232171" cy="870644"/>
        </a:xfrm>
        <a:custGeom>
          <a:avLst/>
          <a:gdLst/>
          <a:ahLst/>
          <a:cxnLst/>
          <a:rect l="0" t="0" r="0" b="0"/>
          <a:pathLst>
            <a:path>
              <a:moveTo>
                <a:pt x="0" y="0"/>
              </a:moveTo>
              <a:lnTo>
                <a:pt x="0" y="870644"/>
              </a:lnTo>
              <a:lnTo>
                <a:pt x="232171" y="870644"/>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62B9A8-AA17-456A-B45D-C34974A346A1}">
      <dsp:nvSpPr>
        <dsp:cNvPr id="0" name=""/>
        <dsp:cNvSpPr/>
      </dsp:nvSpPr>
      <dsp:spPr>
        <a:xfrm>
          <a:off x="900410" y="1451570"/>
          <a:ext cx="1857374" cy="1160859"/>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Steam usage Charts</a:t>
          </a:r>
        </a:p>
      </dsp:txBody>
      <dsp:txXfrm>
        <a:off x="934410" y="1485570"/>
        <a:ext cx="1789374" cy="1092859"/>
      </dsp:txXfrm>
    </dsp:sp>
    <dsp:sp modelId="{397062DA-A560-4AD2-BD69-DA07D5C99E3C}">
      <dsp:nvSpPr>
        <dsp:cNvPr id="0" name=""/>
        <dsp:cNvSpPr/>
      </dsp:nvSpPr>
      <dsp:spPr>
        <a:xfrm>
          <a:off x="668238" y="1161355"/>
          <a:ext cx="232171" cy="2321718"/>
        </a:xfrm>
        <a:custGeom>
          <a:avLst/>
          <a:gdLst/>
          <a:ahLst/>
          <a:cxnLst/>
          <a:rect l="0" t="0" r="0" b="0"/>
          <a:pathLst>
            <a:path>
              <a:moveTo>
                <a:pt x="0" y="0"/>
              </a:moveTo>
              <a:lnTo>
                <a:pt x="0" y="2321718"/>
              </a:lnTo>
              <a:lnTo>
                <a:pt x="232171" y="232171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18A845D-CEA6-4559-ABD7-012CDC2043D9}">
      <dsp:nvSpPr>
        <dsp:cNvPr id="0" name=""/>
        <dsp:cNvSpPr/>
      </dsp:nvSpPr>
      <dsp:spPr>
        <a:xfrm>
          <a:off x="900410" y="2902644"/>
          <a:ext cx="1857374" cy="1160859"/>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Patch Reviews</a:t>
          </a:r>
        </a:p>
      </dsp:txBody>
      <dsp:txXfrm>
        <a:off x="934410" y="2936644"/>
        <a:ext cx="1789374" cy="1092859"/>
      </dsp:txXfrm>
    </dsp:sp>
    <dsp:sp modelId="{34AB605F-13C7-4304-873A-8430296EF77D}">
      <dsp:nvSpPr>
        <dsp:cNvPr id="0" name=""/>
        <dsp:cNvSpPr/>
      </dsp:nvSpPr>
      <dsp:spPr>
        <a:xfrm>
          <a:off x="3338214" y="496"/>
          <a:ext cx="2321718" cy="116085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t>Reddit</a:t>
          </a:r>
        </a:p>
      </dsp:txBody>
      <dsp:txXfrm>
        <a:off x="3372214" y="34496"/>
        <a:ext cx="2253718" cy="1092859"/>
      </dsp:txXfrm>
    </dsp:sp>
    <dsp:sp modelId="{DF40E06D-54FA-4C8F-97A4-07602A3EEC0B}">
      <dsp:nvSpPr>
        <dsp:cNvPr id="0" name=""/>
        <dsp:cNvSpPr/>
      </dsp:nvSpPr>
      <dsp:spPr>
        <a:xfrm>
          <a:off x="3570386" y="1161355"/>
          <a:ext cx="232171" cy="870644"/>
        </a:xfrm>
        <a:custGeom>
          <a:avLst/>
          <a:gdLst/>
          <a:ahLst/>
          <a:cxnLst/>
          <a:rect l="0" t="0" r="0" b="0"/>
          <a:pathLst>
            <a:path>
              <a:moveTo>
                <a:pt x="0" y="0"/>
              </a:moveTo>
              <a:lnTo>
                <a:pt x="0" y="870644"/>
              </a:lnTo>
              <a:lnTo>
                <a:pt x="232171" y="870644"/>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7E2923B-6EC2-48F4-925B-160D89648CA0}">
      <dsp:nvSpPr>
        <dsp:cNvPr id="0" name=""/>
        <dsp:cNvSpPr/>
      </dsp:nvSpPr>
      <dsp:spPr>
        <a:xfrm>
          <a:off x="3802558" y="1451570"/>
          <a:ext cx="1857374" cy="116085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Patch Reviews</a:t>
          </a:r>
        </a:p>
      </dsp:txBody>
      <dsp:txXfrm>
        <a:off x="3836558" y="1485570"/>
        <a:ext cx="1789374" cy="10928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4232B0-73CA-47CC-9F3B-1C6A2CEEFB5A}">
      <dsp:nvSpPr>
        <dsp:cNvPr id="0" name=""/>
        <dsp:cNvSpPr/>
      </dsp:nvSpPr>
      <dsp:spPr>
        <a:xfrm rot="5400000">
          <a:off x="-278290" y="1080171"/>
          <a:ext cx="1238097" cy="149750"/>
        </a:xfrm>
        <a:prstGeom prst="rect">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2A53F11-CECE-45F2-AB14-B93104EC5E18}">
      <dsp:nvSpPr>
        <dsp:cNvPr id="0" name=""/>
        <dsp:cNvSpPr/>
      </dsp:nvSpPr>
      <dsp:spPr>
        <a:xfrm>
          <a:off x="3065" y="284906"/>
          <a:ext cx="1663898" cy="998339"/>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solidFill>
            </a:rPr>
            <a:t>Gathered PUBG usage data from </a:t>
          </a:r>
          <a:r>
            <a:rPr lang="en-US" sz="1000" kern="1200" dirty="0" err="1">
              <a:solidFill>
                <a:schemeClr val="bg1"/>
              </a:solidFill>
            </a:rPr>
            <a:t>steamcharts</a:t>
          </a:r>
          <a:endParaRPr lang="en-US" sz="1000" kern="1200" dirty="0"/>
        </a:p>
      </dsp:txBody>
      <dsp:txXfrm>
        <a:off x="32305" y="314146"/>
        <a:ext cx="1605418" cy="939859"/>
      </dsp:txXfrm>
    </dsp:sp>
    <dsp:sp modelId="{B6C26391-4246-4667-82BC-ACDB43960779}">
      <dsp:nvSpPr>
        <dsp:cNvPr id="0" name=""/>
        <dsp:cNvSpPr/>
      </dsp:nvSpPr>
      <dsp:spPr>
        <a:xfrm rot="5400000">
          <a:off x="-278290" y="2328095"/>
          <a:ext cx="1238097" cy="149750"/>
        </a:xfrm>
        <a:prstGeom prst="rect">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9B5C6DD-1C52-4360-B346-866DF30B3EFB}">
      <dsp:nvSpPr>
        <dsp:cNvPr id="0" name=""/>
        <dsp:cNvSpPr/>
      </dsp:nvSpPr>
      <dsp:spPr>
        <a:xfrm>
          <a:off x="3065" y="1532830"/>
          <a:ext cx="1663898" cy="99833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solidFill>
            </a:rPr>
            <a:t>Input usage data in excel to identify highest gain/loss months</a:t>
          </a:r>
          <a:endParaRPr lang="en-US" sz="1000" kern="1200" dirty="0"/>
        </a:p>
      </dsp:txBody>
      <dsp:txXfrm>
        <a:off x="32305" y="1562070"/>
        <a:ext cx="1605418" cy="939859"/>
      </dsp:txXfrm>
    </dsp:sp>
    <dsp:sp modelId="{BB845231-ED4C-4DD8-ACF4-DBCA9161A86D}">
      <dsp:nvSpPr>
        <dsp:cNvPr id="0" name=""/>
        <dsp:cNvSpPr/>
      </dsp:nvSpPr>
      <dsp:spPr>
        <a:xfrm>
          <a:off x="345671" y="2952057"/>
          <a:ext cx="2203158" cy="149750"/>
        </a:xfrm>
        <a:prstGeom prst="rect">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0924DD6-9A23-4142-B6B7-ED95D5F612BD}">
      <dsp:nvSpPr>
        <dsp:cNvPr id="0" name=""/>
        <dsp:cNvSpPr/>
      </dsp:nvSpPr>
      <dsp:spPr>
        <a:xfrm>
          <a:off x="3065" y="2780754"/>
          <a:ext cx="1663898" cy="998339"/>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solidFill>
            </a:rPr>
            <a:t>Find the relevant patches in those months</a:t>
          </a:r>
          <a:endParaRPr lang="en-US" sz="1000" kern="1200" dirty="0"/>
        </a:p>
      </dsp:txBody>
      <dsp:txXfrm>
        <a:off x="32305" y="2809994"/>
        <a:ext cx="1605418" cy="939859"/>
      </dsp:txXfrm>
    </dsp:sp>
    <dsp:sp modelId="{3DA6AF81-77DB-47D1-9EB4-7B2D84D27605}">
      <dsp:nvSpPr>
        <dsp:cNvPr id="0" name=""/>
        <dsp:cNvSpPr/>
      </dsp:nvSpPr>
      <dsp:spPr>
        <a:xfrm rot="16200000">
          <a:off x="1934694" y="2328095"/>
          <a:ext cx="1238097" cy="149750"/>
        </a:xfrm>
        <a:prstGeom prst="rect">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A0AE353-7F53-45E9-ABF7-046E21A9EE8B}">
      <dsp:nvSpPr>
        <dsp:cNvPr id="0" name=""/>
        <dsp:cNvSpPr/>
      </dsp:nvSpPr>
      <dsp:spPr>
        <a:xfrm>
          <a:off x="2216050" y="2780754"/>
          <a:ext cx="1663898" cy="998339"/>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solidFill>
            </a:rPr>
            <a:t>Used python packages Selenium, </a:t>
          </a:r>
          <a:r>
            <a:rPr lang="en-US" sz="1000" kern="1200" dirty="0" err="1">
              <a:solidFill>
                <a:schemeClr val="bg1"/>
              </a:solidFill>
            </a:rPr>
            <a:t>BeautifulSoup</a:t>
          </a:r>
          <a:r>
            <a:rPr lang="en-US" sz="1000" kern="1200" dirty="0">
              <a:solidFill>
                <a:schemeClr val="bg1"/>
              </a:solidFill>
            </a:rPr>
            <a:t>, and pandas to crawl reviews from both reddit and </a:t>
          </a:r>
          <a:r>
            <a:rPr lang="en-US" sz="1000" kern="1200" dirty="0" err="1">
              <a:solidFill>
                <a:schemeClr val="bg1"/>
              </a:solidFill>
            </a:rPr>
            <a:t>steamforums</a:t>
          </a:r>
          <a:endParaRPr lang="en-US" sz="1000" kern="1200" dirty="0"/>
        </a:p>
      </dsp:txBody>
      <dsp:txXfrm>
        <a:off x="2245290" y="2809994"/>
        <a:ext cx="1605418" cy="939859"/>
      </dsp:txXfrm>
    </dsp:sp>
    <dsp:sp modelId="{F5FDDA4C-D026-45BE-84A5-B2E479F7E651}">
      <dsp:nvSpPr>
        <dsp:cNvPr id="0" name=""/>
        <dsp:cNvSpPr/>
      </dsp:nvSpPr>
      <dsp:spPr>
        <a:xfrm rot="16200000">
          <a:off x="1934694" y="1080171"/>
          <a:ext cx="1238097" cy="149750"/>
        </a:xfrm>
        <a:prstGeom prst="rect">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DD657BB-DEF8-48AE-B323-514652A26DED}">
      <dsp:nvSpPr>
        <dsp:cNvPr id="0" name=""/>
        <dsp:cNvSpPr/>
      </dsp:nvSpPr>
      <dsp:spPr>
        <a:xfrm>
          <a:off x="2216050" y="1532830"/>
          <a:ext cx="1663898" cy="998339"/>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solidFill>
            </a:rPr>
            <a:t>Cleaned the data in python and combined the reddit reviews with steam reviews</a:t>
          </a:r>
          <a:endParaRPr lang="en-US" sz="1000" kern="1200" dirty="0"/>
        </a:p>
      </dsp:txBody>
      <dsp:txXfrm>
        <a:off x="2245290" y="1562070"/>
        <a:ext cx="1605418" cy="939859"/>
      </dsp:txXfrm>
    </dsp:sp>
    <dsp:sp modelId="{44F44D78-8B2E-403C-8130-60D4C2B14281}">
      <dsp:nvSpPr>
        <dsp:cNvPr id="0" name=""/>
        <dsp:cNvSpPr/>
      </dsp:nvSpPr>
      <dsp:spPr>
        <a:xfrm>
          <a:off x="2558656" y="456209"/>
          <a:ext cx="2203158" cy="149750"/>
        </a:xfrm>
        <a:prstGeom prst="rect">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1F3B1F8-E775-43CE-8C62-EB87C9818390}">
      <dsp:nvSpPr>
        <dsp:cNvPr id="0" name=""/>
        <dsp:cNvSpPr/>
      </dsp:nvSpPr>
      <dsp:spPr>
        <a:xfrm>
          <a:off x="2216050" y="284906"/>
          <a:ext cx="1663898" cy="998339"/>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Find comparable games and crawled the whole reviews for both PUBG and </a:t>
          </a:r>
          <a:r>
            <a:rPr lang="en-US" sz="1000" kern="1200" dirty="0" err="1"/>
            <a:t>Fortnite</a:t>
          </a:r>
          <a:endParaRPr lang="en-US" sz="1000" kern="1200" dirty="0"/>
        </a:p>
      </dsp:txBody>
      <dsp:txXfrm>
        <a:off x="2245290" y="314146"/>
        <a:ext cx="1605418" cy="939859"/>
      </dsp:txXfrm>
    </dsp:sp>
    <dsp:sp modelId="{CDABDE06-35B4-43CE-BFA6-E6444F9E4E29}">
      <dsp:nvSpPr>
        <dsp:cNvPr id="0" name=""/>
        <dsp:cNvSpPr/>
      </dsp:nvSpPr>
      <dsp:spPr>
        <a:xfrm rot="5400000">
          <a:off x="4147679" y="1080171"/>
          <a:ext cx="1238097" cy="149750"/>
        </a:xfrm>
        <a:prstGeom prst="rect">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8451907-E19C-4AE4-AFC7-1F3EFB3051BB}">
      <dsp:nvSpPr>
        <dsp:cNvPr id="0" name=""/>
        <dsp:cNvSpPr/>
      </dsp:nvSpPr>
      <dsp:spPr>
        <a:xfrm>
          <a:off x="4429035" y="284906"/>
          <a:ext cx="1663898" cy="99833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Input reviews into a word clouds and generated pie charts based on a term frequency matrix</a:t>
          </a:r>
        </a:p>
      </dsp:txBody>
      <dsp:txXfrm>
        <a:off x="4458275" y="314146"/>
        <a:ext cx="1605418" cy="939859"/>
      </dsp:txXfrm>
    </dsp:sp>
    <dsp:sp modelId="{B0A72C66-3299-457B-BA59-B4BDED1EB80A}">
      <dsp:nvSpPr>
        <dsp:cNvPr id="0" name=""/>
        <dsp:cNvSpPr/>
      </dsp:nvSpPr>
      <dsp:spPr>
        <a:xfrm rot="5400000">
          <a:off x="4147679" y="2328095"/>
          <a:ext cx="1238097" cy="149750"/>
        </a:xfrm>
        <a:prstGeom prst="rect">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78E76F7-4F8B-4FD2-90DE-4D1BE5EF58A5}">
      <dsp:nvSpPr>
        <dsp:cNvPr id="0" name=""/>
        <dsp:cNvSpPr/>
      </dsp:nvSpPr>
      <dsp:spPr>
        <a:xfrm>
          <a:off x="4429035" y="1532830"/>
          <a:ext cx="1663898" cy="998339"/>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Analyzed sentiment of users towards patches and differences between PUBG and </a:t>
          </a:r>
          <a:r>
            <a:rPr lang="en-US" sz="1000" kern="1200" dirty="0" err="1"/>
            <a:t>Fortnite</a:t>
          </a:r>
          <a:endParaRPr lang="en-US" sz="1000" kern="1200" dirty="0"/>
        </a:p>
      </dsp:txBody>
      <dsp:txXfrm>
        <a:off x="4458275" y="1562070"/>
        <a:ext cx="1605418" cy="939859"/>
      </dsp:txXfrm>
    </dsp:sp>
    <dsp:sp modelId="{582C0885-31CC-4FBF-87E0-A2D1C75B439D}">
      <dsp:nvSpPr>
        <dsp:cNvPr id="0" name=""/>
        <dsp:cNvSpPr/>
      </dsp:nvSpPr>
      <dsp:spPr>
        <a:xfrm>
          <a:off x="4429035" y="2780754"/>
          <a:ext cx="1663898" cy="998339"/>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Target keywords that relate to the updates and drew conclusions</a:t>
          </a:r>
        </a:p>
      </dsp:txBody>
      <dsp:txXfrm>
        <a:off x="4458275" y="2809994"/>
        <a:ext cx="1605418" cy="93985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jpe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497c953b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497c953b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497c953b55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497c953b55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Jeke</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497c953b55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497c953b55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spcAft>
                <a:spcPts val="1600"/>
              </a:spcAft>
              <a:buFontTx/>
              <a:buChar char="-"/>
            </a:pPr>
            <a:r>
              <a:rPr lang="en-US" sz="1100" dirty="0">
                <a:solidFill>
                  <a:schemeClr val="tx2"/>
                </a:solidFill>
              </a:rPr>
              <a:t> </a:t>
            </a:r>
            <a:r>
              <a:rPr lang="en-US" sz="1100" dirty="0" err="1">
                <a:solidFill>
                  <a:schemeClr val="tx2"/>
                </a:solidFill>
              </a:rPr>
              <a:t>Hanwen</a:t>
            </a:r>
            <a:r>
              <a:rPr lang="en-US" sz="1100" dirty="0">
                <a:solidFill>
                  <a:schemeClr val="tx2"/>
                </a:solidFill>
              </a:rPr>
              <a:t> </a:t>
            </a:r>
          </a:p>
          <a:p>
            <a:pPr marL="285750" indent="-285750">
              <a:spcAft>
                <a:spcPts val="1600"/>
              </a:spcAft>
              <a:buFontTx/>
              <a:buChar char="-"/>
            </a:pPr>
            <a:r>
              <a:rPr lang="en-US" sz="1100" dirty="0">
                <a:solidFill>
                  <a:schemeClr val="tx2"/>
                </a:solidFill>
              </a:rPr>
              <a:t>PUBG is an online Battle-Royale style game</a:t>
            </a:r>
          </a:p>
          <a:p>
            <a:pPr marL="285750" indent="-285750">
              <a:spcAft>
                <a:spcPts val="1600"/>
              </a:spcAft>
              <a:buFontTx/>
              <a:buChar char="-"/>
            </a:pPr>
            <a:r>
              <a:rPr lang="en-US" sz="1100" dirty="0">
                <a:solidFill>
                  <a:schemeClr val="tx2"/>
                </a:solidFill>
              </a:rPr>
              <a:t>The game consists of a hundred players being airdropped into an island to fight to the death </a:t>
            </a:r>
          </a:p>
          <a:p>
            <a:pPr marL="285750" indent="-285750">
              <a:spcAft>
                <a:spcPts val="1600"/>
              </a:spcAft>
              <a:buFontTx/>
              <a:buChar char="-"/>
            </a:pPr>
            <a:r>
              <a:rPr lang="en-US" sz="1100" dirty="0">
                <a:solidFill>
                  <a:schemeClr val="tx2"/>
                </a:solidFill>
              </a:rPr>
              <a:t>PUBG earns revenue through micro-transactions for “loot boxes” that contain cosmetic items for your character </a:t>
            </a:r>
          </a:p>
          <a:p>
            <a:pPr marL="285750" indent="-285750">
              <a:spcAft>
                <a:spcPts val="1600"/>
              </a:spcAft>
              <a:buFontTx/>
              <a:buChar char="-"/>
            </a:pPr>
            <a:r>
              <a:rPr lang="en-US" sz="1100" dirty="0">
                <a:solidFill>
                  <a:schemeClr val="tx2"/>
                </a:solidFill>
              </a:rPr>
              <a:t>At its peak in January 2018, PUBG had a maximum of 3.2million users, but they currently only have around 900,000 users </a:t>
            </a:r>
          </a:p>
          <a:p>
            <a:endParaRPr lang="en-US" dirty="0"/>
          </a:p>
        </p:txBody>
      </p:sp>
    </p:spTree>
    <p:extLst>
      <p:ext uri="{BB962C8B-B14F-4D97-AF65-F5344CB8AC3E}">
        <p14:creationId xmlns:p14="http://schemas.microsoft.com/office/powerpoint/2010/main" val="37432529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497c953b55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497c953b55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Times New Roman"/>
              <a:buChar char="-"/>
            </a:pPr>
            <a:r>
              <a:rPr lang="en" sz="2800" dirty="0">
                <a:solidFill>
                  <a:schemeClr val="dk1"/>
                </a:solidFill>
              </a:rPr>
              <a:t>Problem Statement </a:t>
            </a:r>
            <a:r>
              <a:rPr lang="en-US" sz="2800" dirty="0">
                <a:solidFill>
                  <a:schemeClr val="dk1"/>
                </a:solidFill>
              </a:rPr>
              <a:t>Jeke</a:t>
            </a:r>
          </a:p>
          <a:p>
            <a:pPr marL="457200" marR="0" lvl="0" indent="-304800" algn="l" defTabSz="914400" rtl="0" eaLnBrk="1" fontAlgn="auto" latinLnBrk="0" hangingPunct="1">
              <a:lnSpc>
                <a:spcPct val="100000"/>
              </a:lnSpc>
              <a:spcBef>
                <a:spcPts val="0"/>
              </a:spcBef>
              <a:spcAft>
                <a:spcPts val="0"/>
              </a:spcAft>
              <a:buClr>
                <a:srgbClr val="000000"/>
              </a:buClr>
              <a:buSzPts val="1200"/>
              <a:buFont typeface="Times New Roman"/>
              <a:buChar char="-"/>
              <a:tabLst/>
              <a:defRPr/>
            </a:pPr>
            <a:r>
              <a:rPr lang="en-US" sz="1200" dirty="0">
                <a:latin typeface="Times New Roman"/>
                <a:ea typeface="Times New Roman"/>
                <a:cs typeface="Times New Roman"/>
                <a:sym typeface="Times New Roman"/>
              </a:rPr>
              <a:t>Being one of the first games to deploy this battle-</a:t>
            </a:r>
            <a:r>
              <a:rPr lang="en-US" sz="1200" dirty="0" err="1">
                <a:latin typeface="Times New Roman"/>
                <a:ea typeface="Times New Roman"/>
                <a:cs typeface="Times New Roman"/>
                <a:sym typeface="Times New Roman"/>
              </a:rPr>
              <a:t>royale</a:t>
            </a:r>
            <a:r>
              <a:rPr lang="en-US" sz="1200" dirty="0">
                <a:latin typeface="Times New Roman"/>
                <a:ea typeface="Times New Roman"/>
                <a:cs typeface="Times New Roman"/>
                <a:sym typeface="Times New Roman"/>
              </a:rPr>
              <a:t> system, they easily amassed a large following very early on. On the one hand, as the battle </a:t>
            </a:r>
            <a:r>
              <a:rPr lang="en-US" sz="1200" dirty="0" err="1">
                <a:latin typeface="Times New Roman"/>
                <a:ea typeface="Times New Roman"/>
                <a:cs typeface="Times New Roman"/>
                <a:sym typeface="Times New Roman"/>
              </a:rPr>
              <a:t>royale</a:t>
            </a:r>
            <a:r>
              <a:rPr lang="en-US" sz="1200" dirty="0">
                <a:latin typeface="Times New Roman"/>
                <a:ea typeface="Times New Roman"/>
                <a:cs typeface="Times New Roman"/>
                <a:sym typeface="Times New Roman"/>
              </a:rPr>
              <a:t> genre got more popular, more games have emerged to compete with PUBG. On the other hand, the alterations and activities the developers released affected the users experience. The number of users keep decreasing under this condition. Our client will be the developers of PUBG, Bluehole </a:t>
            </a:r>
            <a:r>
              <a:rPr lang="en-US" sz="1200" dirty="0" err="1">
                <a:latin typeface="Times New Roman"/>
                <a:ea typeface="Times New Roman"/>
                <a:cs typeface="Times New Roman"/>
                <a:sym typeface="Times New Roman"/>
              </a:rPr>
              <a:t>inc.</a:t>
            </a:r>
            <a:r>
              <a:rPr lang="en-US" sz="1200" dirty="0">
                <a:latin typeface="Times New Roman"/>
                <a:ea typeface="Times New Roman"/>
                <a:cs typeface="Times New Roman"/>
                <a:sym typeface="Times New Roman"/>
              </a:rPr>
              <a:t> We will be helping them figure out the best course of action for maintaining and growing their user base. Using content analysis and usage analysis, we will collect the user sentiment towards the game and figure out the best solution for the company. </a:t>
            </a:r>
            <a:endParaRPr lang="en-US" sz="1200" dirty="0"/>
          </a:p>
          <a:p>
            <a:pPr marL="457200" lvl="0" indent="-304800" algn="l" rtl="0">
              <a:spcBef>
                <a:spcPts val="0"/>
              </a:spcBef>
              <a:spcAft>
                <a:spcPts val="0"/>
              </a:spcAft>
              <a:buSzPts val="1200"/>
              <a:buFont typeface="Times New Roman"/>
              <a:buChar char="-"/>
            </a:pPr>
            <a:endParaRPr sz="1200" dirty="0">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Ruiqing</a:t>
            </a:r>
          </a:p>
        </p:txBody>
      </p:sp>
    </p:spTree>
    <p:extLst>
      <p:ext uri="{BB962C8B-B14F-4D97-AF65-F5344CB8AC3E}">
        <p14:creationId xmlns:p14="http://schemas.microsoft.com/office/powerpoint/2010/main" val="12121272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lvl="0" indent="0">
              <a:buNone/>
            </a:pPr>
            <a:r>
              <a:rPr lang="en-US" dirty="0">
                <a:solidFill>
                  <a:schemeClr val="bg1"/>
                </a:solidFill>
              </a:rPr>
              <a:t>Ruiqing</a:t>
            </a:r>
          </a:p>
          <a:p>
            <a:endParaRPr lang="en-US" dirty="0"/>
          </a:p>
        </p:txBody>
      </p:sp>
    </p:spTree>
    <p:extLst>
      <p:ext uri="{BB962C8B-B14F-4D97-AF65-F5344CB8AC3E}">
        <p14:creationId xmlns:p14="http://schemas.microsoft.com/office/powerpoint/2010/main" val="2404493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497c953b55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497c953b55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 – </a:t>
            </a:r>
            <a:r>
              <a:rPr lang="en-US" dirty="0"/>
              <a:t>Jeke </a:t>
            </a:r>
            <a:endParaRPr lang="en"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dirty="0"/>
              <a:t>- Official patches were only released starting january 18, so our analysis starts from that month</a:t>
            </a:r>
          </a:p>
          <a:p>
            <a:pPr marL="0" lvl="0" indent="0" algn="l" rtl="0">
              <a:spcBef>
                <a:spcPts val="0"/>
              </a:spcBef>
              <a:spcAft>
                <a:spcPts val="0"/>
              </a:spcAft>
              <a:buNone/>
            </a:pPr>
            <a:r>
              <a:rPr lang="en" dirty="0"/>
              <a:t>- </a:t>
            </a:r>
            <a:r>
              <a:rPr lang="en-US" dirty="0"/>
              <a:t>We cross referenced the usage data from </a:t>
            </a:r>
            <a:r>
              <a:rPr lang="en-US" dirty="0" err="1"/>
              <a:t>steamcharts</a:t>
            </a:r>
            <a:r>
              <a:rPr lang="en-US" dirty="0"/>
              <a:t> with the patch dates of PUBG </a:t>
            </a:r>
            <a:endParaRPr lang="en" dirty="0"/>
          </a:p>
          <a:p>
            <a:pPr marL="0" lvl="0" indent="0" algn="l" rtl="0">
              <a:spcBef>
                <a:spcPts val="0"/>
              </a:spcBef>
              <a:spcAft>
                <a:spcPts val="0"/>
              </a:spcAft>
              <a:buNone/>
            </a:pPr>
            <a:r>
              <a:rPr lang="en" dirty="0"/>
              <a:t>Highest </a:t>
            </a:r>
            <a:r>
              <a:rPr lang="en-US" dirty="0"/>
              <a:t>Gain/</a:t>
            </a:r>
            <a:r>
              <a:rPr lang="en" dirty="0"/>
              <a:t>Loss Months: </a:t>
            </a:r>
          </a:p>
          <a:p>
            <a:pPr marL="171450" lvl="0" indent="-171450" algn="l" rtl="0">
              <a:spcBef>
                <a:spcPts val="0"/>
              </a:spcBef>
              <a:spcAft>
                <a:spcPts val="0"/>
              </a:spcAft>
              <a:buFontTx/>
              <a:buChar char="-"/>
            </a:pPr>
            <a:r>
              <a:rPr lang="en" dirty="0"/>
              <a:t>Jan</a:t>
            </a:r>
          </a:p>
          <a:p>
            <a:pPr marL="171450" lvl="0" indent="-171450" algn="l" rtl="0">
              <a:spcBef>
                <a:spcPts val="0"/>
              </a:spcBef>
              <a:spcAft>
                <a:spcPts val="0"/>
              </a:spcAft>
              <a:buFontTx/>
              <a:buChar char="-"/>
            </a:pPr>
            <a:r>
              <a:rPr lang="en" dirty="0"/>
              <a:t>Feb</a:t>
            </a:r>
          </a:p>
          <a:p>
            <a:pPr marL="171450" lvl="0" indent="-171450" algn="l" rtl="0">
              <a:spcBef>
                <a:spcPts val="0"/>
              </a:spcBef>
              <a:spcAft>
                <a:spcPts val="0"/>
              </a:spcAft>
              <a:buFontTx/>
              <a:buChar char="-"/>
            </a:pPr>
            <a:r>
              <a:rPr lang="en" dirty="0"/>
              <a:t>Apr</a:t>
            </a:r>
          </a:p>
          <a:p>
            <a:pPr marL="171450" lvl="0" indent="-171450" algn="l" rtl="0">
              <a:spcBef>
                <a:spcPts val="0"/>
              </a:spcBef>
              <a:spcAft>
                <a:spcPts val="0"/>
              </a:spcAft>
              <a:buFontTx/>
              <a:buChar char="-"/>
            </a:pPr>
            <a:r>
              <a:rPr lang="en" dirty="0"/>
              <a:t>May</a:t>
            </a:r>
          </a:p>
          <a:p>
            <a:pPr marL="171450" lvl="0" indent="-171450" algn="l" rtl="0">
              <a:spcBef>
                <a:spcPts val="0"/>
              </a:spcBef>
              <a:spcAft>
                <a:spcPts val="0"/>
              </a:spcAft>
              <a:buFontTx/>
              <a:buChar char="-"/>
            </a:pPr>
            <a:r>
              <a:rPr lang="en" dirty="0"/>
              <a:t>Jul</a:t>
            </a:r>
          </a:p>
          <a:p>
            <a:pPr marL="171450" lvl="0" indent="-171450" algn="l" rtl="0">
              <a:spcBef>
                <a:spcPts val="0"/>
              </a:spcBef>
              <a:spcAft>
                <a:spcPts val="0"/>
              </a:spcAft>
              <a:buFontTx/>
              <a:buChar char="-"/>
            </a:pPr>
            <a:endParaRPr lang="en" dirty="0"/>
          </a:p>
          <a:p>
            <a:pPr marL="171450" lvl="0" indent="-171450" algn="l" rtl="0">
              <a:spcBef>
                <a:spcPts val="0"/>
              </a:spcBef>
              <a:spcAft>
                <a:spcPts val="0"/>
              </a:spcAft>
              <a:buFontTx/>
              <a:buChar char="-"/>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Ruiqing</a:t>
            </a:r>
          </a:p>
        </p:txBody>
      </p:sp>
    </p:spTree>
    <p:extLst>
      <p:ext uri="{BB962C8B-B14F-4D97-AF65-F5344CB8AC3E}">
        <p14:creationId xmlns:p14="http://schemas.microsoft.com/office/powerpoint/2010/main" val="11040890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497c953b55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497c953b55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497c953b55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497c953b55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FontTx/>
              <a:buChar char="-"/>
            </a:pPr>
            <a:r>
              <a:rPr lang="en-US" dirty="0"/>
              <a:t>Ban China</a:t>
            </a:r>
          </a:p>
          <a:p>
            <a:pPr marL="285750" lvl="0" indent="-285750" algn="l" rtl="0">
              <a:spcBef>
                <a:spcPts val="0"/>
              </a:spcBef>
              <a:spcAft>
                <a:spcPts val="1600"/>
              </a:spcAft>
              <a:buFontTx/>
              <a:buChar char="-"/>
            </a:pPr>
            <a:r>
              <a:rPr lang="en-US" dirty="0"/>
              <a:t>Upgrade anti-hacking software</a:t>
            </a:r>
          </a:p>
          <a:p>
            <a:pPr marL="285750" lvl="0" indent="-285750" algn="l" rtl="0">
              <a:spcBef>
                <a:spcPts val="0"/>
              </a:spcBef>
              <a:spcAft>
                <a:spcPts val="1600"/>
              </a:spcAft>
              <a:buFontTx/>
              <a:buChar char="-"/>
            </a:pPr>
            <a:r>
              <a:rPr lang="en-US" dirty="0"/>
              <a:t>Fix Bugs</a:t>
            </a:r>
          </a:p>
          <a:p>
            <a:pPr marL="285750" lvl="0" indent="-285750" algn="l" rtl="0">
              <a:spcBef>
                <a:spcPts val="0"/>
              </a:spcBef>
              <a:spcAft>
                <a:spcPts val="1600"/>
              </a:spcAft>
              <a:buFontTx/>
              <a:buChar char="-"/>
            </a:pPr>
            <a:r>
              <a:rPr lang="en-US" dirty="0"/>
              <a:t>Add Map Selection </a:t>
            </a:r>
          </a:p>
          <a:p>
            <a:pPr marL="285750" lvl="0" indent="-285750" algn="l" rtl="0">
              <a:spcBef>
                <a:spcPts val="0"/>
              </a:spcBef>
              <a:spcAft>
                <a:spcPts val="1600"/>
              </a:spcAft>
              <a:buFontTx/>
              <a:buChar char="-"/>
            </a:pPr>
            <a:r>
              <a:rPr lang="en-US" dirty="0"/>
              <a:t>Add more microtransaction opportunities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76951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5" Type="http://schemas.openxmlformats.org/officeDocument/2006/relationships/chart" Target="../charts/chart5.xml"/><Relationship Id="rId4" Type="http://schemas.openxmlformats.org/officeDocument/2006/relationships/chart" Target="../charts/char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subTitle" idx="1"/>
          </p:nvPr>
        </p:nvSpPr>
        <p:spPr>
          <a:xfrm>
            <a:off x="671250" y="4008951"/>
            <a:ext cx="7801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Ruiqing LYU, Jeke CHEN, Yuwen WU, Hanwen FENG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5" name="Picture 4">
            <a:extLst>
              <a:ext uri="{FF2B5EF4-FFF2-40B4-BE49-F238E27FC236}">
                <a16:creationId xmlns:a16="http://schemas.microsoft.com/office/drawing/2014/main" id="{B9D5BAD3-DAD3-4BAF-862B-CE8065746ECE}"/>
              </a:ext>
            </a:extLst>
          </p:cNvPr>
          <p:cNvPicPr>
            <a:picLocks noChangeAspect="1"/>
          </p:cNvPicPr>
          <p:nvPr/>
        </p:nvPicPr>
        <p:blipFill>
          <a:blip r:embed="rId3"/>
          <a:stretch>
            <a:fillRect/>
          </a:stretch>
        </p:blipFill>
        <p:spPr>
          <a:xfrm>
            <a:off x="6521680" y="2912303"/>
            <a:ext cx="2399562" cy="2078908"/>
          </a:xfrm>
          <a:prstGeom prst="rect">
            <a:avLst/>
          </a:prstGeom>
        </p:spPr>
      </p:pic>
      <p:pic>
        <p:nvPicPr>
          <p:cNvPr id="9" name="Picture 8">
            <a:extLst>
              <a:ext uri="{FF2B5EF4-FFF2-40B4-BE49-F238E27FC236}">
                <a16:creationId xmlns:a16="http://schemas.microsoft.com/office/drawing/2014/main" id="{15AF1D81-3F70-4BAA-98A9-678BB3E93691}"/>
              </a:ext>
            </a:extLst>
          </p:cNvPr>
          <p:cNvPicPr>
            <a:picLocks noChangeAspect="1"/>
          </p:cNvPicPr>
          <p:nvPr/>
        </p:nvPicPr>
        <p:blipFill>
          <a:blip r:embed="rId4"/>
          <a:stretch>
            <a:fillRect/>
          </a:stretch>
        </p:blipFill>
        <p:spPr>
          <a:xfrm>
            <a:off x="222758" y="798025"/>
            <a:ext cx="3863368" cy="3477031"/>
          </a:xfrm>
          <a:prstGeom prst="rect">
            <a:avLst/>
          </a:prstGeom>
        </p:spPr>
      </p:pic>
      <p:pic>
        <p:nvPicPr>
          <p:cNvPr id="7" name="Picture 6">
            <a:extLst>
              <a:ext uri="{FF2B5EF4-FFF2-40B4-BE49-F238E27FC236}">
                <a16:creationId xmlns:a16="http://schemas.microsoft.com/office/drawing/2014/main" id="{03101668-6714-461E-BA5F-09BB425DFF34}"/>
              </a:ext>
            </a:extLst>
          </p:cNvPr>
          <p:cNvPicPr>
            <a:picLocks noChangeAspect="1"/>
          </p:cNvPicPr>
          <p:nvPr/>
        </p:nvPicPr>
        <p:blipFill>
          <a:blip r:embed="rId5"/>
          <a:stretch>
            <a:fillRect/>
          </a:stretch>
        </p:blipFill>
        <p:spPr>
          <a:xfrm>
            <a:off x="2871384" y="2912303"/>
            <a:ext cx="3650296" cy="1928027"/>
          </a:xfrm>
          <a:prstGeom prst="rect">
            <a:avLst/>
          </a:prstGeom>
        </p:spPr>
      </p:pic>
      <p:pic>
        <p:nvPicPr>
          <p:cNvPr id="11" name="Picture 10">
            <a:extLst>
              <a:ext uri="{FF2B5EF4-FFF2-40B4-BE49-F238E27FC236}">
                <a16:creationId xmlns:a16="http://schemas.microsoft.com/office/drawing/2014/main" id="{223559F3-2FB0-46A6-A9E7-79F19ECB6F48}"/>
              </a:ext>
            </a:extLst>
          </p:cNvPr>
          <p:cNvPicPr>
            <a:picLocks noChangeAspect="1"/>
          </p:cNvPicPr>
          <p:nvPr/>
        </p:nvPicPr>
        <p:blipFill>
          <a:blip r:embed="rId6"/>
          <a:stretch>
            <a:fillRect/>
          </a:stretch>
        </p:blipFill>
        <p:spPr>
          <a:xfrm>
            <a:off x="2919818" y="152289"/>
            <a:ext cx="6001424" cy="253906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6D50315-5A8F-4291-9FDC-979499A14EDC}"/>
              </a:ext>
            </a:extLst>
          </p:cNvPr>
          <p:cNvPicPr>
            <a:picLocks noChangeAspect="1"/>
          </p:cNvPicPr>
          <p:nvPr/>
        </p:nvPicPr>
        <p:blipFill>
          <a:blip r:embed="rId2"/>
          <a:stretch>
            <a:fillRect/>
          </a:stretch>
        </p:blipFill>
        <p:spPr>
          <a:xfrm>
            <a:off x="38628" y="708423"/>
            <a:ext cx="4871509" cy="3653632"/>
          </a:xfrm>
          <a:prstGeom prst="rect">
            <a:avLst/>
          </a:prstGeom>
        </p:spPr>
      </p:pic>
      <p:pic>
        <p:nvPicPr>
          <p:cNvPr id="13" name="Picture 12">
            <a:extLst>
              <a:ext uri="{FF2B5EF4-FFF2-40B4-BE49-F238E27FC236}">
                <a16:creationId xmlns:a16="http://schemas.microsoft.com/office/drawing/2014/main" id="{A9EB631B-D7A1-4082-8262-A54BAD3AE34A}"/>
              </a:ext>
            </a:extLst>
          </p:cNvPr>
          <p:cNvPicPr>
            <a:picLocks noChangeAspect="1"/>
          </p:cNvPicPr>
          <p:nvPr/>
        </p:nvPicPr>
        <p:blipFill>
          <a:blip r:embed="rId3"/>
          <a:stretch>
            <a:fillRect/>
          </a:stretch>
        </p:blipFill>
        <p:spPr>
          <a:xfrm>
            <a:off x="3898130" y="557213"/>
            <a:ext cx="5073122" cy="3804842"/>
          </a:xfrm>
          <a:prstGeom prst="rect">
            <a:avLst/>
          </a:prstGeom>
        </p:spPr>
      </p:pic>
      <p:sp>
        <p:nvSpPr>
          <p:cNvPr id="2" name="Title 1">
            <a:extLst>
              <a:ext uri="{FF2B5EF4-FFF2-40B4-BE49-F238E27FC236}">
                <a16:creationId xmlns:a16="http://schemas.microsoft.com/office/drawing/2014/main" id="{553D36B9-86E5-4A38-B08E-9C07737AFB19}"/>
              </a:ext>
            </a:extLst>
          </p:cNvPr>
          <p:cNvSpPr>
            <a:spLocks noGrp="1"/>
          </p:cNvSpPr>
          <p:nvPr>
            <p:ph type="title"/>
          </p:nvPr>
        </p:nvSpPr>
        <p:spPr>
          <a:xfrm>
            <a:off x="311700" y="40206"/>
            <a:ext cx="8520600" cy="572700"/>
          </a:xfrm>
        </p:spPr>
        <p:txBody>
          <a:bodyPr/>
          <a:lstStyle/>
          <a:p>
            <a:r>
              <a:rPr lang="en-US" dirty="0"/>
              <a:t>Comparison</a:t>
            </a:r>
            <a:br>
              <a:rPr lang="en-US" dirty="0"/>
            </a:br>
            <a:endParaRPr lang="en-US" dirty="0"/>
          </a:p>
        </p:txBody>
      </p:sp>
      <p:graphicFrame>
        <p:nvGraphicFramePr>
          <p:cNvPr id="4" name="Table 3">
            <a:extLst>
              <a:ext uri="{FF2B5EF4-FFF2-40B4-BE49-F238E27FC236}">
                <a16:creationId xmlns:a16="http://schemas.microsoft.com/office/drawing/2014/main" id="{8271E34E-25D2-499C-A783-6ECD917A9B96}"/>
              </a:ext>
            </a:extLst>
          </p:cNvPr>
          <p:cNvGraphicFramePr>
            <a:graphicFrameLocks noGrp="1"/>
          </p:cNvGraphicFramePr>
          <p:nvPr>
            <p:extLst>
              <p:ext uri="{D42A27DB-BD31-4B8C-83A1-F6EECF244321}">
                <p14:modId xmlns:p14="http://schemas.microsoft.com/office/powerpoint/2010/main" val="3976396676"/>
              </p:ext>
            </p:extLst>
          </p:nvPr>
        </p:nvGraphicFramePr>
        <p:xfrm>
          <a:off x="872713" y="1055733"/>
          <a:ext cx="7398574" cy="3421351"/>
        </p:xfrm>
        <a:graphic>
          <a:graphicData uri="http://schemas.openxmlformats.org/drawingml/2006/table">
            <a:tbl>
              <a:tblPr/>
              <a:tblGrid>
                <a:gridCol w="1413407">
                  <a:extLst>
                    <a:ext uri="{9D8B030D-6E8A-4147-A177-3AD203B41FA5}">
                      <a16:colId xmlns:a16="http://schemas.microsoft.com/office/drawing/2014/main" val="2200210705"/>
                    </a:ext>
                  </a:extLst>
                </a:gridCol>
                <a:gridCol w="3053657">
                  <a:extLst>
                    <a:ext uri="{9D8B030D-6E8A-4147-A177-3AD203B41FA5}">
                      <a16:colId xmlns:a16="http://schemas.microsoft.com/office/drawing/2014/main" val="2928954702"/>
                    </a:ext>
                  </a:extLst>
                </a:gridCol>
                <a:gridCol w="2931510">
                  <a:extLst>
                    <a:ext uri="{9D8B030D-6E8A-4147-A177-3AD203B41FA5}">
                      <a16:colId xmlns:a16="http://schemas.microsoft.com/office/drawing/2014/main" val="3463433068"/>
                    </a:ext>
                  </a:extLst>
                </a:gridCol>
              </a:tblGrid>
              <a:tr h="425438">
                <a:tc>
                  <a:txBody>
                    <a:bodyPr/>
                    <a:lstStyle/>
                    <a:p>
                      <a:pPr fontAlgn="t"/>
                      <a:r>
                        <a:rPr lang="en-US" sz="1300">
                          <a:effectLst/>
                        </a:rPr>
                        <a:t> </a:t>
                      </a: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2300" b="1" i="0" u="none" strike="noStrike">
                          <a:solidFill>
                            <a:srgbClr val="EFEFEF"/>
                          </a:solidFill>
                          <a:effectLst/>
                          <a:latin typeface="Arial" panose="020B0604020202020204" pitchFamily="34" charset="0"/>
                        </a:rPr>
                        <a:t>Fortnite</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2300" b="1" i="0" u="none" strike="noStrike">
                          <a:solidFill>
                            <a:srgbClr val="FFFFFF"/>
                          </a:solidFill>
                          <a:effectLst/>
                          <a:latin typeface="Arial" panose="020B0604020202020204" pitchFamily="34" charset="0"/>
                        </a:rPr>
                        <a:t>PUBG</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878529665"/>
                  </a:ext>
                </a:extLst>
              </a:tr>
              <a:tr h="857274">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Player base</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France, Denmark,Sweden,etc</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&gt;50% China</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3269001725"/>
                  </a:ext>
                </a:extLst>
              </a:tr>
              <a:tr h="339071">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Users</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Gain</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Drop</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398348325"/>
                  </a:ext>
                </a:extLst>
              </a:tr>
              <a:tr h="598172">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Mode</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Free and Customized</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Pure competition</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943729147"/>
                  </a:ext>
                </a:extLst>
              </a:tr>
              <a:tr h="598172">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Patches </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1,180</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23 updates</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136132877"/>
                  </a:ext>
                </a:extLst>
              </a:tr>
              <a:tr h="598172">
                <a:tc>
                  <a:txBody>
                    <a:bodyPr/>
                    <a:lstStyle/>
                    <a:p>
                      <a:pPr rtl="0" fontAlgn="t">
                        <a:spcBef>
                          <a:spcPts val="0"/>
                        </a:spcBef>
                        <a:spcAft>
                          <a:spcPts val="0"/>
                        </a:spcAft>
                      </a:pPr>
                      <a:r>
                        <a:rPr lang="en-US" sz="1700" b="0" i="0" u="none" strike="noStrike">
                          <a:solidFill>
                            <a:srgbClr val="FFFFFF"/>
                          </a:solidFill>
                          <a:effectLst/>
                          <a:latin typeface="Arial" panose="020B0604020202020204" pitchFamily="34" charset="0"/>
                        </a:rPr>
                        <a:t>Developer</a:t>
                      </a:r>
                      <a:endParaRPr lang="en-US" sz="130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700" b="0" i="0" u="none" strike="noStrike" dirty="0">
                          <a:solidFill>
                            <a:srgbClr val="FFFFFF"/>
                          </a:solidFill>
                          <a:effectLst/>
                          <a:latin typeface="Arial" panose="020B0604020202020204" pitchFamily="34" charset="0"/>
                        </a:rPr>
                        <a:t>Epic Games</a:t>
                      </a:r>
                      <a:endParaRPr lang="en-US" sz="1300" dirty="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700" b="0" i="0" u="none" strike="noStrike" dirty="0">
                          <a:solidFill>
                            <a:srgbClr val="FFFFFF"/>
                          </a:solidFill>
                          <a:effectLst/>
                          <a:latin typeface="Arial" panose="020B0604020202020204" pitchFamily="34" charset="0"/>
                        </a:rPr>
                        <a:t>Bluehole</a:t>
                      </a:r>
                      <a:endParaRPr lang="en-US" sz="1300" dirty="0">
                        <a:effectLst/>
                      </a:endParaRPr>
                    </a:p>
                  </a:txBody>
                  <a:tcPr marL="39985" marR="39985" marT="39985" marB="39985">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343523214"/>
                  </a:ext>
                </a:extLst>
              </a:tr>
            </a:tbl>
          </a:graphicData>
        </a:graphic>
      </p:graphicFrame>
      <p:sp>
        <p:nvSpPr>
          <p:cNvPr id="5" name="Rectangle 1">
            <a:extLst>
              <a:ext uri="{FF2B5EF4-FFF2-40B4-BE49-F238E27FC236}">
                <a16:creationId xmlns:a16="http://schemas.microsoft.com/office/drawing/2014/main" id="{143EF244-8400-4B45-85E4-BD8A51D7EFCA}"/>
              </a:ext>
            </a:extLst>
          </p:cNvPr>
          <p:cNvSpPr>
            <a:spLocks noChangeArrowheads="1"/>
          </p:cNvSpPr>
          <p:nvPr/>
        </p:nvSpPr>
        <p:spPr bwMode="auto">
          <a:xfrm>
            <a:off x="872619" y="1055083"/>
            <a:ext cx="19952311"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8" name="图表 1">
            <a:extLst>
              <a:ext uri="{FF2B5EF4-FFF2-40B4-BE49-F238E27FC236}">
                <a16:creationId xmlns:a16="http://schemas.microsoft.com/office/drawing/2014/main" id="{AF12B9DF-9C11-4A9D-A3D5-AEEBBE8966ED}"/>
              </a:ext>
            </a:extLst>
          </p:cNvPr>
          <p:cNvGraphicFramePr>
            <a:graphicFrameLocks/>
          </p:cNvGraphicFramePr>
          <p:nvPr>
            <p:extLst>
              <p:ext uri="{D42A27DB-BD31-4B8C-83A1-F6EECF244321}">
                <p14:modId xmlns:p14="http://schemas.microsoft.com/office/powerpoint/2010/main" val="1355607281"/>
              </p:ext>
            </p:extLst>
          </p:nvPr>
        </p:nvGraphicFramePr>
        <p:xfrm>
          <a:off x="-961497" y="470950"/>
          <a:ext cx="6562197" cy="389110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图表 2">
            <a:extLst>
              <a:ext uri="{FF2B5EF4-FFF2-40B4-BE49-F238E27FC236}">
                <a16:creationId xmlns:a16="http://schemas.microsoft.com/office/drawing/2014/main" id="{E5B326E0-40C2-436F-BC1F-0D98BC8852B5}"/>
              </a:ext>
            </a:extLst>
          </p:cNvPr>
          <p:cNvGraphicFramePr>
            <a:graphicFrameLocks/>
          </p:cNvGraphicFramePr>
          <p:nvPr>
            <p:extLst>
              <p:ext uri="{D42A27DB-BD31-4B8C-83A1-F6EECF244321}">
                <p14:modId xmlns:p14="http://schemas.microsoft.com/office/powerpoint/2010/main" val="1403115826"/>
              </p:ext>
            </p:extLst>
          </p:nvPr>
        </p:nvGraphicFramePr>
        <p:xfrm>
          <a:off x="2900891" y="445025"/>
          <a:ext cx="6730059" cy="396273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0226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11"/>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13"/>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Graphic spid="9"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US" dirty="0"/>
              <a:t>Conclusion /</a:t>
            </a:r>
            <a:r>
              <a:rPr lang="en" dirty="0"/>
              <a:t> Future Solutions </a:t>
            </a:r>
            <a:endParaRPr dirty="0"/>
          </a:p>
          <a:p>
            <a:pPr marL="0" lvl="0" indent="0" algn="l" rtl="0">
              <a:spcBef>
                <a:spcPts val="0"/>
              </a:spcBef>
              <a:spcAft>
                <a:spcPts val="0"/>
              </a:spcAft>
              <a:buNone/>
            </a:pPr>
            <a:endParaRPr dirty="0"/>
          </a:p>
        </p:txBody>
      </p:sp>
      <p:sp>
        <p:nvSpPr>
          <p:cNvPr id="89" name="Google Shape;89;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FontTx/>
              <a:buChar char="-"/>
            </a:pPr>
            <a:r>
              <a:rPr lang="en-US" dirty="0"/>
              <a:t>Fix bugs more often</a:t>
            </a:r>
          </a:p>
          <a:p>
            <a:pPr marL="285750" lvl="0" indent="-285750" algn="l" rtl="0">
              <a:spcBef>
                <a:spcPts val="0"/>
              </a:spcBef>
              <a:spcAft>
                <a:spcPts val="1600"/>
              </a:spcAft>
              <a:buFontTx/>
              <a:buChar char="-"/>
            </a:pPr>
            <a:r>
              <a:rPr lang="en-US" dirty="0"/>
              <a:t>Region Lock China</a:t>
            </a:r>
          </a:p>
          <a:p>
            <a:pPr marL="285750" lvl="0" indent="-285750" algn="l" rtl="0">
              <a:spcBef>
                <a:spcPts val="0"/>
              </a:spcBef>
              <a:spcAft>
                <a:spcPts val="1600"/>
              </a:spcAft>
              <a:buFontTx/>
              <a:buChar char="-"/>
            </a:pPr>
            <a:r>
              <a:rPr lang="en-US" dirty="0"/>
              <a:t>Micro-Transactions</a:t>
            </a:r>
          </a:p>
          <a:p>
            <a:pPr marL="285750" lvl="0" indent="-285750">
              <a:spcAft>
                <a:spcPts val="1600"/>
              </a:spcAft>
              <a:buFontTx/>
              <a:buChar char="-"/>
            </a:pPr>
            <a:r>
              <a:rPr lang="en-US" dirty="0"/>
              <a:t>Find other factors such Chinese users and personal item trade turning off, and find out  if there is any relation between them and user base </a:t>
            </a:r>
          </a:p>
          <a:p>
            <a:pPr marL="285750" indent="-285750">
              <a:spcAft>
                <a:spcPts val="1600"/>
              </a:spcAft>
              <a:buFontTx/>
              <a:buChar char="-"/>
            </a:pPr>
            <a:r>
              <a:rPr lang="en-US" dirty="0"/>
              <a:t>Find a way to quantify the reviews that users post that contain images and foreign characters</a:t>
            </a:r>
          </a:p>
          <a:p>
            <a:pPr marL="285750" lvl="0" indent="-285750">
              <a:spcAft>
                <a:spcPts val="1600"/>
              </a:spcAft>
              <a:buFontTx/>
              <a:buChar char="-"/>
            </a:pPr>
            <a:endParaRPr lang="en-US" dirty="0"/>
          </a:p>
          <a:p>
            <a:pPr marL="0" lvl="0" indent="0" algn="l" rtl="0">
              <a:spcBef>
                <a:spcPts val="0"/>
              </a:spcBef>
              <a:spcAft>
                <a:spcPts val="1600"/>
              </a:spcAft>
              <a:buNone/>
            </a:pP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C3827-1E16-414B-A635-10E6EFF463A1}"/>
              </a:ext>
            </a:extLst>
          </p:cNvPr>
          <p:cNvSpPr>
            <a:spLocks noGrp="1"/>
          </p:cNvSpPr>
          <p:nvPr>
            <p:ph type="title"/>
          </p:nvPr>
        </p:nvSpPr>
        <p:spPr>
          <a:xfrm>
            <a:off x="311700" y="2003812"/>
            <a:ext cx="8520600" cy="572700"/>
          </a:xfrm>
        </p:spPr>
        <p:txBody>
          <a:bodyPr/>
          <a:lstStyle/>
          <a:p>
            <a:pPr algn="ctr"/>
            <a:r>
              <a:rPr lang="en-US" dirty="0"/>
              <a:t>Questions?</a:t>
            </a:r>
          </a:p>
        </p:txBody>
      </p:sp>
    </p:spTree>
    <p:extLst>
      <p:ext uri="{BB962C8B-B14F-4D97-AF65-F5344CB8AC3E}">
        <p14:creationId xmlns:p14="http://schemas.microsoft.com/office/powerpoint/2010/main" val="1280041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65;p15">
            <a:extLst>
              <a:ext uri="{FF2B5EF4-FFF2-40B4-BE49-F238E27FC236}">
                <a16:creationId xmlns:a16="http://schemas.microsoft.com/office/drawing/2014/main" id="{1B222A28-E899-4FC7-BF49-D45CB62E477C}"/>
              </a:ext>
            </a:extLst>
          </p:cNvPr>
          <p:cNvSpPr txBox="1">
            <a:spLocks/>
          </p:cNvSpPr>
          <p:nvPr/>
        </p:nvSpPr>
        <p:spPr>
          <a:xfrm>
            <a:off x="311700" y="1152475"/>
            <a:ext cx="8520600" cy="3416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spcAft>
                <a:spcPts val="1600"/>
              </a:spcAft>
              <a:buFontTx/>
              <a:buChar char="-"/>
            </a:pPr>
            <a:r>
              <a:rPr lang="en-US" sz="1800" dirty="0">
                <a:solidFill>
                  <a:schemeClr val="tx2"/>
                </a:solidFill>
              </a:rPr>
              <a:t> </a:t>
            </a:r>
          </a:p>
          <a:p>
            <a:pPr>
              <a:spcAft>
                <a:spcPts val="1600"/>
              </a:spcAft>
            </a:pPr>
            <a:endParaRPr lang="en-US" sz="1800" dirty="0">
              <a:solidFill>
                <a:schemeClr val="tx2"/>
              </a:solidFill>
            </a:endParaRPr>
          </a:p>
        </p:txBody>
      </p:sp>
      <p:sp>
        <p:nvSpPr>
          <p:cNvPr id="6" name="Title 5">
            <a:extLst>
              <a:ext uri="{FF2B5EF4-FFF2-40B4-BE49-F238E27FC236}">
                <a16:creationId xmlns:a16="http://schemas.microsoft.com/office/drawing/2014/main" id="{5C4BBAC2-9924-4AF9-9B2E-32B68738C3F9}"/>
              </a:ext>
            </a:extLst>
          </p:cNvPr>
          <p:cNvSpPr>
            <a:spLocks noGrp="1"/>
          </p:cNvSpPr>
          <p:nvPr>
            <p:ph type="title"/>
          </p:nvPr>
        </p:nvSpPr>
        <p:spPr/>
        <p:txBody>
          <a:bodyPr/>
          <a:lstStyle/>
          <a:p>
            <a:endParaRPr lang="en-US"/>
          </a:p>
        </p:txBody>
      </p:sp>
      <p:pic>
        <p:nvPicPr>
          <p:cNvPr id="1026" name="Picture 2" descr="Image result for pubg screenshots">
            <a:extLst>
              <a:ext uri="{FF2B5EF4-FFF2-40B4-BE49-F238E27FC236}">
                <a16:creationId xmlns:a16="http://schemas.microsoft.com/office/drawing/2014/main" id="{67608462-D22A-46BF-8124-04EF539B08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32920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 name="Google Shape;64;p15">
            <a:extLst>
              <a:ext uri="{FF2B5EF4-FFF2-40B4-BE49-F238E27FC236}">
                <a16:creationId xmlns:a16="http://schemas.microsoft.com/office/drawing/2014/main" id="{A9437ABD-8076-4652-BBE7-E83371CB5F1E}"/>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Problem Statement</a:t>
            </a:r>
            <a:br>
              <a:rPr lang="en-US" dirty="0"/>
            </a:br>
            <a:endParaRPr dirty="0"/>
          </a:p>
          <a:p>
            <a:pPr marL="0" lvl="0" indent="0" algn="l" rtl="0">
              <a:spcBef>
                <a:spcPts val="0"/>
              </a:spcBef>
              <a:spcAft>
                <a:spcPts val="0"/>
              </a:spcAft>
              <a:buNone/>
            </a:pPr>
            <a:endParaRPr dirty="0"/>
          </a:p>
        </p:txBody>
      </p:sp>
      <p:sp>
        <p:nvSpPr>
          <p:cNvPr id="6" name="Google Shape;65;p15">
            <a:extLst>
              <a:ext uri="{FF2B5EF4-FFF2-40B4-BE49-F238E27FC236}">
                <a16:creationId xmlns:a16="http://schemas.microsoft.com/office/drawing/2014/main" id="{C117AF8F-52F5-4912-BC55-1627EF37F7B6}"/>
              </a:ext>
            </a:extLst>
          </p:cNvPr>
          <p:cNvSpPr txBox="1">
            <a:spLocks/>
          </p:cNvSpPr>
          <p:nvPr/>
        </p:nvSpPr>
        <p:spPr>
          <a:xfrm>
            <a:off x="311700" y="1152475"/>
            <a:ext cx="8520600" cy="3416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spcAft>
                <a:spcPts val="1600"/>
              </a:spcAft>
              <a:buFontTx/>
              <a:buChar char="-"/>
            </a:pPr>
            <a:r>
              <a:rPr lang="en-US" sz="1800" dirty="0">
                <a:solidFill>
                  <a:schemeClr val="tx2"/>
                </a:solidFill>
              </a:rPr>
              <a:t>The video game industry is highly competitive</a:t>
            </a:r>
          </a:p>
          <a:p>
            <a:pPr marL="285750" indent="-285750">
              <a:spcAft>
                <a:spcPts val="1600"/>
              </a:spcAft>
              <a:buFontTx/>
              <a:buChar char="-"/>
            </a:pPr>
            <a:r>
              <a:rPr lang="en-US" sz="1800" dirty="0">
                <a:solidFill>
                  <a:schemeClr val="tx2"/>
                </a:solidFill>
              </a:rPr>
              <a:t>There have been many new alternate Battle-Royale games that compete with PUBG i.e. </a:t>
            </a:r>
            <a:r>
              <a:rPr lang="en-US" sz="1800" dirty="0" err="1">
                <a:solidFill>
                  <a:schemeClr val="tx2"/>
                </a:solidFill>
              </a:rPr>
              <a:t>Fortnite</a:t>
            </a:r>
            <a:r>
              <a:rPr lang="en-US" sz="1800" dirty="0">
                <a:solidFill>
                  <a:schemeClr val="tx2"/>
                </a:solidFill>
              </a:rPr>
              <a:t>, </a:t>
            </a:r>
            <a:r>
              <a:rPr lang="en-US" sz="1800" dirty="0" err="1">
                <a:solidFill>
                  <a:schemeClr val="tx2"/>
                </a:solidFill>
              </a:rPr>
              <a:t>BlackOps</a:t>
            </a:r>
            <a:r>
              <a:rPr lang="en-US" sz="1800" dirty="0">
                <a:solidFill>
                  <a:schemeClr val="tx2"/>
                </a:solidFill>
              </a:rPr>
              <a:t> 4, H1Z1</a:t>
            </a:r>
          </a:p>
          <a:p>
            <a:pPr marL="285750" indent="-285750">
              <a:spcAft>
                <a:spcPts val="1600"/>
              </a:spcAft>
              <a:buFontTx/>
              <a:buChar char="-"/>
            </a:pPr>
            <a:r>
              <a:rPr lang="en-US" sz="1800" dirty="0">
                <a:solidFill>
                  <a:schemeClr val="tx2"/>
                </a:solidFill>
              </a:rPr>
              <a:t>PUBG has seen a significant decrease in their user base since their peak</a:t>
            </a:r>
          </a:p>
          <a:p>
            <a:pPr marL="285750" indent="-285750">
              <a:spcAft>
                <a:spcPts val="1600"/>
              </a:spcAft>
              <a:buFontTx/>
              <a:buChar char="-"/>
            </a:pPr>
            <a:r>
              <a:rPr lang="en-US" sz="1800" dirty="0">
                <a:solidFill>
                  <a:schemeClr val="tx2"/>
                </a:solidFill>
              </a:rPr>
              <a:t>Can we identify PUBG’s failures through analyzing patch reviews and usage statistics? </a:t>
            </a:r>
          </a:p>
          <a:p>
            <a:pPr marL="285750" indent="-285750">
              <a:spcAft>
                <a:spcPts val="1600"/>
              </a:spcAft>
              <a:buFontTx/>
              <a:buChar char="-"/>
            </a:pPr>
            <a:endParaRPr lang="en-US" sz="1800" dirty="0">
              <a:solidFill>
                <a:schemeClr val="tx2"/>
              </a:solidFill>
            </a:endParaRPr>
          </a:p>
          <a:p>
            <a:pPr marL="285750" indent="-285750">
              <a:spcAft>
                <a:spcPts val="1600"/>
              </a:spcAft>
              <a:buFontTx/>
              <a:buChar char="-"/>
            </a:pPr>
            <a:r>
              <a:rPr lang="en-US" sz="1800" dirty="0">
                <a:solidFill>
                  <a:schemeClr val="tx2"/>
                </a:solidFill>
              </a:rPr>
              <a:t> </a:t>
            </a:r>
          </a:p>
          <a:p>
            <a:pPr>
              <a:spcAft>
                <a:spcPts val="1600"/>
              </a:spcAft>
            </a:pPr>
            <a:endParaRPr lang="en-US" sz="1800" dirty="0">
              <a:solidFill>
                <a:schemeClr val="tx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EEB5-C7E0-4FB0-8783-478AE95A3F6C}"/>
              </a:ext>
            </a:extLst>
          </p:cNvPr>
          <p:cNvSpPr>
            <a:spLocks noGrp="1"/>
          </p:cNvSpPr>
          <p:nvPr>
            <p:ph type="title"/>
          </p:nvPr>
        </p:nvSpPr>
        <p:spPr>
          <a:xfrm>
            <a:off x="311700" y="133944"/>
            <a:ext cx="8520600" cy="572700"/>
          </a:xfrm>
        </p:spPr>
        <p:txBody>
          <a:bodyPr/>
          <a:lstStyle/>
          <a:p>
            <a:pPr algn="ctr"/>
            <a:r>
              <a:rPr lang="en-US" dirty="0"/>
              <a:t>Data Sources</a:t>
            </a:r>
          </a:p>
        </p:txBody>
      </p:sp>
      <p:graphicFrame>
        <p:nvGraphicFramePr>
          <p:cNvPr id="4" name="Diagram 3">
            <a:extLst>
              <a:ext uri="{FF2B5EF4-FFF2-40B4-BE49-F238E27FC236}">
                <a16:creationId xmlns:a16="http://schemas.microsoft.com/office/drawing/2014/main" id="{6AF05914-51DD-4E64-AF04-9CF743B8B4F8}"/>
              </a:ext>
            </a:extLst>
          </p:cNvPr>
          <p:cNvGraphicFramePr/>
          <p:nvPr>
            <p:extLst>
              <p:ext uri="{D42A27DB-BD31-4B8C-83A1-F6EECF244321}">
                <p14:modId xmlns:p14="http://schemas.microsoft.com/office/powerpoint/2010/main" val="4057139006"/>
              </p:ext>
            </p:extLst>
          </p:nvPr>
        </p:nvGraphicFramePr>
        <p:xfrm>
          <a:off x="1524000" y="803695"/>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7934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 6">
            <a:extLst>
              <a:ext uri="{FF2B5EF4-FFF2-40B4-BE49-F238E27FC236}">
                <a16:creationId xmlns:a16="http://schemas.microsoft.com/office/drawing/2014/main" id="{1B46ED19-2E2F-474A-9023-F2CD2CDCC4BA}"/>
              </a:ext>
            </a:extLst>
          </p:cNvPr>
          <p:cNvGraphicFramePr/>
          <p:nvPr>
            <p:extLst>
              <p:ext uri="{D42A27DB-BD31-4B8C-83A1-F6EECF244321}">
                <p14:modId xmlns:p14="http://schemas.microsoft.com/office/powerpoint/2010/main" val="275133442"/>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itle 1">
            <a:extLst>
              <a:ext uri="{FF2B5EF4-FFF2-40B4-BE49-F238E27FC236}">
                <a16:creationId xmlns:a16="http://schemas.microsoft.com/office/drawing/2014/main" id="{C9F2B661-F662-41E1-8EB9-0ED0FD141BC7}"/>
              </a:ext>
            </a:extLst>
          </p:cNvPr>
          <p:cNvSpPr>
            <a:spLocks noGrp="1"/>
          </p:cNvSpPr>
          <p:nvPr>
            <p:ph type="title"/>
          </p:nvPr>
        </p:nvSpPr>
        <p:spPr>
          <a:xfrm>
            <a:off x="311700" y="133944"/>
            <a:ext cx="8520600" cy="572700"/>
          </a:xfrm>
        </p:spPr>
        <p:txBody>
          <a:bodyPr/>
          <a:lstStyle/>
          <a:p>
            <a:r>
              <a:rPr lang="en-US" sz="2000" dirty="0"/>
              <a:t>	   Data Collection   -  Data Processing   -    Analysis</a:t>
            </a:r>
          </a:p>
        </p:txBody>
      </p:sp>
    </p:spTree>
    <p:extLst>
      <p:ext uri="{BB962C8B-B14F-4D97-AF65-F5344CB8AC3E}">
        <p14:creationId xmlns:p14="http://schemas.microsoft.com/office/powerpoint/2010/main" val="3408218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FC80C8FF-9FA5-424A-A3C2-3C4ED8A77B8E}"/>
              </a:ext>
            </a:extLst>
          </p:cNvPr>
          <p:cNvGraphicFramePr>
            <a:graphicFrameLocks/>
          </p:cNvGraphicFramePr>
          <p:nvPr>
            <p:extLst>
              <p:ext uri="{D42A27DB-BD31-4B8C-83A1-F6EECF244321}">
                <p14:modId xmlns:p14="http://schemas.microsoft.com/office/powerpoint/2010/main" val="1522931803"/>
              </p:ext>
            </p:extLst>
          </p:nvPr>
        </p:nvGraphicFramePr>
        <p:xfrm>
          <a:off x="0" y="0"/>
          <a:ext cx="9144001" cy="5143499"/>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95F39982-4E6E-42A0-81C7-CF5F16145D4D}"/>
              </a:ext>
            </a:extLst>
          </p:cNvPr>
          <p:cNvPicPr>
            <a:picLocks noChangeAspect="1"/>
          </p:cNvPicPr>
          <p:nvPr/>
        </p:nvPicPr>
        <p:blipFill>
          <a:blip r:embed="rId3"/>
          <a:stretch>
            <a:fillRect/>
          </a:stretch>
        </p:blipFill>
        <p:spPr>
          <a:xfrm>
            <a:off x="409640" y="0"/>
            <a:ext cx="8324719" cy="5143500"/>
          </a:xfrm>
          <a:prstGeom prst="rect">
            <a:avLst/>
          </a:prstGeom>
        </p:spPr>
      </p:pic>
      <p:pic>
        <p:nvPicPr>
          <p:cNvPr id="17" name="Picture 16">
            <a:extLst>
              <a:ext uri="{FF2B5EF4-FFF2-40B4-BE49-F238E27FC236}">
                <a16:creationId xmlns:a16="http://schemas.microsoft.com/office/drawing/2014/main" id="{70545716-8C02-4D53-8CF5-DBC65A7613FE}"/>
              </a:ext>
            </a:extLst>
          </p:cNvPr>
          <p:cNvPicPr>
            <a:picLocks noChangeAspect="1"/>
          </p:cNvPicPr>
          <p:nvPr/>
        </p:nvPicPr>
        <p:blipFill>
          <a:blip r:embed="rId4"/>
          <a:stretch>
            <a:fillRect/>
          </a:stretch>
        </p:blipFill>
        <p:spPr>
          <a:xfrm>
            <a:off x="0" y="334652"/>
            <a:ext cx="9095315" cy="4609452"/>
          </a:xfrm>
          <a:prstGeom prst="rect">
            <a:avLst/>
          </a:prstGeom>
        </p:spPr>
      </p:pic>
    </p:spTree>
    <p:extLst>
      <p:ext uri="{BB962C8B-B14F-4D97-AF65-F5344CB8AC3E}">
        <p14:creationId xmlns:p14="http://schemas.microsoft.com/office/powerpoint/2010/main" val="2771208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5"/>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 </a:t>
            </a:r>
            <a:r>
              <a:rPr lang="en-US" dirty="0"/>
              <a:t>Patch #2 </a:t>
            </a:r>
            <a:endParaRPr dirty="0"/>
          </a:p>
          <a:p>
            <a:pPr marL="0" lvl="0" indent="0" algn="l" rtl="0">
              <a:spcBef>
                <a:spcPts val="0"/>
              </a:spcBef>
              <a:spcAft>
                <a:spcPts val="0"/>
              </a:spcAft>
              <a:buNone/>
            </a:pPr>
            <a:endParaRPr dirty="0"/>
          </a:p>
        </p:txBody>
      </p:sp>
      <p:graphicFrame>
        <p:nvGraphicFramePr>
          <p:cNvPr id="5" name="Chart 4">
            <a:extLst>
              <a:ext uri="{FF2B5EF4-FFF2-40B4-BE49-F238E27FC236}">
                <a16:creationId xmlns:a16="http://schemas.microsoft.com/office/drawing/2014/main" id="{8D4BDF46-B988-4E3F-A1DB-E83C3BC26EF3}"/>
              </a:ext>
            </a:extLst>
          </p:cNvPr>
          <p:cNvGraphicFramePr>
            <a:graphicFrameLocks/>
          </p:cNvGraphicFramePr>
          <p:nvPr>
            <p:extLst>
              <p:ext uri="{D42A27DB-BD31-4B8C-83A1-F6EECF244321}">
                <p14:modId xmlns:p14="http://schemas.microsoft.com/office/powerpoint/2010/main" val="1192595642"/>
              </p:ext>
            </p:extLst>
          </p:nvPr>
        </p:nvGraphicFramePr>
        <p:xfrm>
          <a:off x="3407789" y="522818"/>
          <a:ext cx="7281377" cy="4272283"/>
        </p:xfrm>
        <a:graphic>
          <a:graphicData uri="http://schemas.openxmlformats.org/drawingml/2006/chart">
            <c:chart xmlns:c="http://schemas.openxmlformats.org/drawingml/2006/chart" xmlns:r="http://schemas.openxmlformats.org/officeDocument/2006/relationships" r:id="rId3"/>
          </a:graphicData>
        </a:graphic>
      </p:graphicFrame>
      <p:pic>
        <p:nvPicPr>
          <p:cNvPr id="11" name="Picture 10">
            <a:extLst>
              <a:ext uri="{FF2B5EF4-FFF2-40B4-BE49-F238E27FC236}">
                <a16:creationId xmlns:a16="http://schemas.microsoft.com/office/drawing/2014/main" id="{86FE23AA-A171-408F-A803-8F2817B51497}"/>
              </a:ext>
            </a:extLst>
          </p:cNvPr>
          <p:cNvPicPr>
            <a:picLocks noChangeAspect="1"/>
          </p:cNvPicPr>
          <p:nvPr/>
        </p:nvPicPr>
        <p:blipFill>
          <a:blip r:embed="rId4"/>
          <a:stretch>
            <a:fillRect/>
          </a:stretch>
        </p:blipFill>
        <p:spPr>
          <a:xfrm>
            <a:off x="-1357459" y="512091"/>
            <a:ext cx="7442461" cy="418638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 </a:t>
            </a:r>
            <a:r>
              <a:rPr lang="en-US" dirty="0"/>
              <a:t>May</a:t>
            </a:r>
            <a:br>
              <a:rPr lang="en-US" dirty="0"/>
            </a:br>
            <a:endParaRPr dirty="0"/>
          </a:p>
          <a:p>
            <a:pPr marL="0" lvl="0" indent="0" algn="l" rtl="0">
              <a:spcBef>
                <a:spcPts val="0"/>
              </a:spcBef>
              <a:spcAft>
                <a:spcPts val="0"/>
              </a:spcAft>
              <a:buNone/>
            </a:pPr>
            <a:endParaRPr dirty="0"/>
          </a:p>
        </p:txBody>
      </p:sp>
      <p:graphicFrame>
        <p:nvGraphicFramePr>
          <p:cNvPr id="4" name="Chart 3">
            <a:extLst>
              <a:ext uri="{FF2B5EF4-FFF2-40B4-BE49-F238E27FC236}">
                <a16:creationId xmlns:a16="http://schemas.microsoft.com/office/drawing/2014/main" id="{7702511B-1516-44BD-A52C-C280DB9841BB}"/>
              </a:ext>
            </a:extLst>
          </p:cNvPr>
          <p:cNvGraphicFramePr>
            <a:graphicFrameLocks/>
          </p:cNvGraphicFramePr>
          <p:nvPr>
            <p:extLst>
              <p:ext uri="{D42A27DB-BD31-4B8C-83A1-F6EECF244321}">
                <p14:modId xmlns:p14="http://schemas.microsoft.com/office/powerpoint/2010/main" val="2421132958"/>
              </p:ext>
            </p:extLst>
          </p:nvPr>
        </p:nvGraphicFramePr>
        <p:xfrm>
          <a:off x="3601038" y="354256"/>
          <a:ext cx="6002737" cy="3894904"/>
        </p:xfrm>
        <a:graphic>
          <a:graphicData uri="http://schemas.openxmlformats.org/drawingml/2006/chart">
            <c:chart xmlns:c="http://schemas.openxmlformats.org/drawingml/2006/chart" xmlns:r="http://schemas.openxmlformats.org/officeDocument/2006/relationships" r:id="rId3"/>
          </a:graphicData>
        </a:graphic>
      </p:graphicFrame>
      <p:pic>
        <p:nvPicPr>
          <p:cNvPr id="3" name="Picture 2">
            <a:extLst>
              <a:ext uri="{FF2B5EF4-FFF2-40B4-BE49-F238E27FC236}">
                <a16:creationId xmlns:a16="http://schemas.microsoft.com/office/drawing/2014/main" id="{C394149E-976F-479E-83FC-778C37E673ED}"/>
              </a:ext>
            </a:extLst>
          </p:cNvPr>
          <p:cNvPicPr>
            <a:picLocks noChangeAspect="1"/>
          </p:cNvPicPr>
          <p:nvPr/>
        </p:nvPicPr>
        <p:blipFill>
          <a:blip r:embed="rId4"/>
          <a:stretch>
            <a:fillRect/>
          </a:stretch>
        </p:blipFill>
        <p:spPr>
          <a:xfrm>
            <a:off x="936397" y="151198"/>
            <a:ext cx="4644271" cy="2612402"/>
          </a:xfrm>
          <a:prstGeom prst="rect">
            <a:avLst/>
          </a:prstGeom>
        </p:spPr>
      </p:pic>
      <p:pic>
        <p:nvPicPr>
          <p:cNvPr id="6" name="Picture 5">
            <a:extLst>
              <a:ext uri="{FF2B5EF4-FFF2-40B4-BE49-F238E27FC236}">
                <a16:creationId xmlns:a16="http://schemas.microsoft.com/office/drawing/2014/main" id="{6F1844CD-E981-4480-8F74-C214C61F65B7}"/>
              </a:ext>
            </a:extLst>
          </p:cNvPr>
          <p:cNvPicPr>
            <a:picLocks noChangeAspect="1"/>
          </p:cNvPicPr>
          <p:nvPr/>
        </p:nvPicPr>
        <p:blipFill>
          <a:blip r:embed="rId5"/>
          <a:stretch>
            <a:fillRect/>
          </a:stretch>
        </p:blipFill>
        <p:spPr>
          <a:xfrm>
            <a:off x="-1211345" y="1387233"/>
            <a:ext cx="5505254" cy="3096705"/>
          </a:xfrm>
          <a:prstGeom prst="rect">
            <a:avLst/>
          </a:prstGeom>
        </p:spPr>
      </p:pic>
      <p:pic>
        <p:nvPicPr>
          <p:cNvPr id="8" name="Picture 7">
            <a:extLst>
              <a:ext uri="{FF2B5EF4-FFF2-40B4-BE49-F238E27FC236}">
                <a16:creationId xmlns:a16="http://schemas.microsoft.com/office/drawing/2014/main" id="{3F3F04C3-6B94-460C-8D10-532DDF3B4B6F}"/>
              </a:ext>
            </a:extLst>
          </p:cNvPr>
          <p:cNvPicPr>
            <a:picLocks noChangeAspect="1"/>
          </p:cNvPicPr>
          <p:nvPr/>
        </p:nvPicPr>
        <p:blipFill>
          <a:blip r:embed="rId6"/>
          <a:stretch>
            <a:fillRect/>
          </a:stretch>
        </p:blipFill>
        <p:spPr>
          <a:xfrm>
            <a:off x="1748672" y="2796225"/>
            <a:ext cx="4435311" cy="2494862"/>
          </a:xfrm>
          <a:prstGeom prst="rect">
            <a:avLst/>
          </a:prstGeom>
        </p:spPr>
      </p:pic>
    </p:spTree>
    <p:extLst>
      <p:ext uri="{BB962C8B-B14F-4D97-AF65-F5344CB8AC3E}">
        <p14:creationId xmlns:p14="http://schemas.microsoft.com/office/powerpoint/2010/main" val="2158492980"/>
      </p:ext>
    </p:extLst>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2648</TotalTime>
  <Words>546</Words>
  <Application>Microsoft Office PowerPoint</Application>
  <PresentationFormat>On-screen Show (16:9)</PresentationFormat>
  <Paragraphs>89</Paragraphs>
  <Slides>13</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Times New Roman</vt:lpstr>
      <vt:lpstr>Simple Dark</vt:lpstr>
      <vt:lpstr>PowerPoint Presentation</vt:lpstr>
      <vt:lpstr>PowerPoint Presentation</vt:lpstr>
      <vt:lpstr>Problem Statement  </vt:lpstr>
      <vt:lpstr>Data Sources</vt:lpstr>
      <vt:lpstr>    Data Collection   -  Data Processing   -    Analysis</vt:lpstr>
      <vt:lpstr>PowerPoint Presentation</vt:lpstr>
      <vt:lpstr>PowerPoint Presentation</vt:lpstr>
      <vt:lpstr>Result: Patch #2  </vt:lpstr>
      <vt:lpstr>Result: May  </vt:lpstr>
      <vt:lpstr> </vt:lpstr>
      <vt:lpstr>Comparison </vt:lpstr>
      <vt:lpstr>Conclusion / Future Solutions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Jeke Chen</dc:creator>
  <cp:lastModifiedBy>Jeke Chen</cp:lastModifiedBy>
  <cp:revision>40</cp:revision>
  <dcterms:modified xsi:type="dcterms:W3CDTF">2018-12-04T18:01:12Z</dcterms:modified>
</cp:coreProperties>
</file>